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8" r:id="rId3"/>
    <p:sldId id="262" r:id="rId4"/>
    <p:sldId id="261" r:id="rId5"/>
    <p:sldId id="276" r:id="rId6"/>
    <p:sldId id="275" r:id="rId7"/>
    <p:sldId id="263" r:id="rId8"/>
    <p:sldId id="265" r:id="rId9"/>
    <p:sldId id="285" r:id="rId10"/>
    <p:sldId id="286" r:id="rId11"/>
    <p:sldId id="287" r:id="rId12"/>
    <p:sldId id="260" r:id="rId13"/>
    <p:sldId id="277" r:id="rId14"/>
    <p:sldId id="282" r:id="rId15"/>
    <p:sldId id="278" r:id="rId16"/>
    <p:sldId id="279" r:id="rId17"/>
    <p:sldId id="280" r:id="rId18"/>
    <p:sldId id="268" r:id="rId19"/>
    <p:sldId id="269" r:id="rId20"/>
    <p:sldId id="270" r:id="rId21"/>
    <p:sldId id="273" r:id="rId22"/>
    <p:sldId id="271" r:id="rId23"/>
    <p:sldId id="272" r:id="rId24"/>
    <p:sldId id="274" r:id="rId25"/>
    <p:sldId id="266" r:id="rId26"/>
    <p:sldId id="267" r:id="rId27"/>
    <p:sldId id="259" r:id="rId28"/>
    <p:sldId id="257" r:id="rId29"/>
  </p:sldIdLst>
  <p:sldSz cx="9144000" cy="5143500" type="screen16x9"/>
  <p:notesSz cx="6858000" cy="9144000"/>
  <p:defaultTex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A0D9091D-575B-409E-A8EF-EDFC4C93051D}">
          <p14:sldIdLst>
            <p14:sldId id="256"/>
            <p14:sldId id="258"/>
          </p14:sldIdLst>
        </p14:section>
        <p14:section name="Content" id="{9A1D853E-DDFD-419B-B32F-D9E5D570990B}">
          <p14:sldIdLst>
            <p14:sldId id="262"/>
            <p14:sldId id="261"/>
            <p14:sldId id="276"/>
            <p14:sldId id="275"/>
            <p14:sldId id="263"/>
            <p14:sldId id="265"/>
            <p14:sldId id="285"/>
            <p14:sldId id="286"/>
            <p14:sldId id="287"/>
            <p14:sldId id="260"/>
            <p14:sldId id="277"/>
            <p14:sldId id="282"/>
            <p14:sldId id="278"/>
            <p14:sldId id="279"/>
            <p14:sldId id="280"/>
            <p14:sldId id="268"/>
            <p14:sldId id="269"/>
            <p14:sldId id="270"/>
            <p14:sldId id="273"/>
            <p14:sldId id="271"/>
            <p14:sldId id="272"/>
            <p14:sldId id="274"/>
            <p14:sldId id="266"/>
            <p14:sldId id="267"/>
          </p14:sldIdLst>
        </p14:section>
        <p14:section name="Summary" id="{62B0D8E4-FC22-4601-A9E2-588588540049}">
          <p14:sldIdLst>
            <p14:sldId id="259"/>
            <p14:sldId id="257"/>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kus Koechl" initials="MK" lastIdx="3" clrIdx="0">
    <p:extLst>
      <p:ext uri="{19B8F6BF-5375-455C-9EA6-DF929625EA0E}">
        <p15:presenceInfo xmlns:p15="http://schemas.microsoft.com/office/powerpoint/2012/main" userId="S-1-5-21-1935655697-515967899-682003330-276738"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71FF5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854" autoAdjust="0"/>
    <p:restoredTop sz="94660"/>
  </p:normalViewPr>
  <p:slideViewPr>
    <p:cSldViewPr snapToGrid="0">
      <p:cViewPr varScale="1">
        <p:scale>
          <a:sx n="147" d="100"/>
          <a:sy n="147" d="100"/>
        </p:scale>
        <p:origin x="240" y="126"/>
      </p:cViewPr>
      <p:guideLst/>
    </p:cSldViewPr>
  </p:slideViewPr>
  <p:notesTextViewPr>
    <p:cViewPr>
      <p:scale>
        <a:sx n="1" d="1"/>
        <a:sy n="1" d="1"/>
      </p:scale>
      <p:origin x="0" y="0"/>
    </p:cViewPr>
  </p:notesTextViewPr>
  <p:sorterViewPr>
    <p:cViewPr>
      <p:scale>
        <a:sx n="200" d="100"/>
        <a:sy n="2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commentAuthors" Target="commentAuthor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_Slide 1">
    <p:bg>
      <p:bgPr>
        <a:gradFill>
          <a:gsLst>
            <a:gs pos="66000">
              <a:schemeClr val="bg1"/>
            </a:gs>
            <a:gs pos="100000">
              <a:schemeClr val="bg2"/>
            </a:gs>
            <a:gs pos="2000">
              <a:schemeClr val="bg1"/>
            </a:gs>
          </a:gsLst>
          <a:path path="circle">
            <a:fillToRect r="100000" b="100000"/>
          </a:path>
        </a:gradFill>
        <a:effectLst/>
      </p:bgPr>
    </p:bg>
    <p:spTree>
      <p:nvGrpSpPr>
        <p:cNvPr id="1" name=""/>
        <p:cNvGrpSpPr/>
        <p:nvPr/>
      </p:nvGrpSpPr>
      <p:grpSpPr>
        <a:xfrm>
          <a:off x="0" y="0"/>
          <a:ext cx="0" cy="0"/>
          <a:chOff x="0" y="0"/>
          <a:chExt cx="0" cy="0"/>
        </a:xfrm>
      </p:grpSpPr>
      <p:sp>
        <p:nvSpPr>
          <p:cNvPr id="53" name="Text Placeholder 744"/>
          <p:cNvSpPr>
            <a:spLocks noGrp="1"/>
          </p:cNvSpPr>
          <p:nvPr>
            <p:ph type="body" sz="quarter" idx="10" hasCustomPrompt="1"/>
          </p:nvPr>
        </p:nvSpPr>
        <p:spPr>
          <a:xfrm>
            <a:off x="4366573" y="3577192"/>
            <a:ext cx="4420957" cy="418385"/>
          </a:xfrm>
          <a:prstGeom prst="rect">
            <a:avLst/>
          </a:prstGeom>
        </p:spPr>
        <p:txBody>
          <a:bodyPr anchor="b" anchorCtr="0"/>
          <a:lstStyle>
            <a:lvl1pPr>
              <a:defRPr sz="2400">
                <a:latin typeface="Arial" panose="020B0604020202020204" pitchFamily="34" charset="0"/>
                <a:cs typeface="Arial" panose="020B0604020202020204" pitchFamily="34" charset="0"/>
              </a:defRPr>
            </a:lvl1pPr>
          </a:lstStyle>
          <a:p>
            <a:pPr lvl="0"/>
            <a:r>
              <a:rPr lang="en-US" dirty="0"/>
              <a:t>Presentation Title</a:t>
            </a:r>
          </a:p>
        </p:txBody>
      </p:sp>
      <p:sp>
        <p:nvSpPr>
          <p:cNvPr id="54" name="Text Placeholder 744"/>
          <p:cNvSpPr>
            <a:spLocks noGrp="1"/>
          </p:cNvSpPr>
          <p:nvPr>
            <p:ph type="body" sz="quarter" idx="11" hasCustomPrompt="1"/>
          </p:nvPr>
        </p:nvSpPr>
        <p:spPr>
          <a:xfrm>
            <a:off x="4366573" y="4079949"/>
            <a:ext cx="4420957" cy="249466"/>
          </a:xfrm>
          <a:prstGeom prst="rect">
            <a:avLst/>
          </a:prstGeom>
        </p:spPr>
        <p:txBody>
          <a:bodyPr/>
          <a:lstStyle>
            <a:lvl1pPr>
              <a:defRPr sz="1800">
                <a:solidFill>
                  <a:schemeClr val="tx2"/>
                </a:solidFill>
                <a:latin typeface="Arial" panose="020B0604020202020204" pitchFamily="34" charset="0"/>
                <a:cs typeface="Arial" panose="020B0604020202020204" pitchFamily="34" charset="0"/>
              </a:defRPr>
            </a:lvl1pPr>
          </a:lstStyle>
          <a:p>
            <a:pPr lvl="0"/>
            <a:r>
              <a:rPr lang="en-US" dirty="0"/>
              <a:t>Presenter Name</a:t>
            </a:r>
          </a:p>
        </p:txBody>
      </p:sp>
      <p:sp>
        <p:nvSpPr>
          <p:cNvPr id="55" name="Rectangle 54"/>
          <p:cNvSpPr/>
          <p:nvPr/>
        </p:nvSpPr>
        <p:spPr>
          <a:xfrm>
            <a:off x="0" y="1"/>
            <a:ext cx="9144000" cy="141515"/>
          </a:xfrm>
          <a:prstGeom prst="rect">
            <a:avLst/>
          </a:prstGeom>
          <a:gradFill flip="none" rotWithShape="1">
            <a:gsLst>
              <a:gs pos="0">
                <a:schemeClr val="accent5">
                  <a:lumMod val="0"/>
                  <a:lumOff val="100000"/>
                </a:schemeClr>
              </a:gs>
              <a:gs pos="14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
        <p:nvSpPr>
          <p:cNvPr id="66" name="Text Placeholder 744"/>
          <p:cNvSpPr>
            <a:spLocks noGrp="1"/>
          </p:cNvSpPr>
          <p:nvPr>
            <p:ph type="body" sz="quarter" idx="13" hasCustomPrompt="1"/>
          </p:nvPr>
        </p:nvSpPr>
        <p:spPr>
          <a:xfrm>
            <a:off x="4366573" y="3261364"/>
            <a:ext cx="4420957" cy="315829"/>
          </a:xfrm>
          <a:prstGeom prst="rect">
            <a:avLst/>
          </a:prstGeom>
        </p:spPr>
        <p:txBody>
          <a:bodyPr bIns="0" anchor="b" anchorCtr="0"/>
          <a:lstStyle>
            <a:lvl1pPr>
              <a:defRPr lang="en-US" sz="1500" kern="1200" dirty="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Subtitle</a:t>
            </a:r>
          </a:p>
        </p:txBody>
      </p:sp>
      <p:sp>
        <p:nvSpPr>
          <p:cNvPr id="67" name="Text Placeholder 744"/>
          <p:cNvSpPr>
            <a:spLocks noGrp="1"/>
          </p:cNvSpPr>
          <p:nvPr>
            <p:ph type="body" sz="quarter" idx="14" hasCustomPrompt="1"/>
          </p:nvPr>
        </p:nvSpPr>
        <p:spPr>
          <a:xfrm>
            <a:off x="4366573" y="4353563"/>
            <a:ext cx="4420957" cy="311428"/>
          </a:xfrm>
          <a:prstGeom prst="rect">
            <a:avLst/>
          </a:prstGeom>
        </p:spPr>
        <p:txBody>
          <a:bodyPr/>
          <a:lstStyle>
            <a:lvl1pPr>
              <a:defRPr lang="en-US" sz="1500" kern="1200" baseline="0" dirty="0" smtClean="0">
                <a:solidFill>
                  <a:schemeClr val="bg2">
                    <a:lumMod val="75000"/>
                  </a:schemeClr>
                </a:solidFill>
                <a:latin typeface="Arial" panose="020B0604020202020204" pitchFamily="34" charset="0"/>
                <a:ea typeface="Arial" panose="020B0604020202020204" pitchFamily="34" charset="0"/>
                <a:cs typeface="Arial" panose="020B0604020202020204" pitchFamily="34" charset="0"/>
              </a:defRPr>
            </a:lvl1pPr>
          </a:lstStyle>
          <a:p>
            <a:pPr lvl="0"/>
            <a:r>
              <a:rPr lang="en-US" dirty="0"/>
              <a:t>Presenter Title/Role</a:t>
            </a:r>
          </a:p>
        </p:txBody>
      </p:sp>
      <p:sp>
        <p:nvSpPr>
          <p:cNvPr id="32" name="Isosceles Triangle 31"/>
          <p:cNvSpPr/>
          <p:nvPr/>
        </p:nvSpPr>
        <p:spPr>
          <a:xfrm rot="10800000">
            <a:off x="617818" y="3995578"/>
            <a:ext cx="686680" cy="514498"/>
          </a:xfrm>
          <a:prstGeom prst="triangle">
            <a:avLst/>
          </a:prstGeom>
          <a:solidFill>
            <a:srgbClr val="FFC000">
              <a:alpha val="70000"/>
            </a:srgbClr>
          </a:solidFill>
          <a:ln>
            <a:solidFill>
              <a:schemeClr val="bg2"/>
            </a:solidFill>
          </a:ln>
          <a:effectLst>
            <a:innerShdw blurRad="63500" dist="50800" dir="5400000">
              <a:schemeClr val="tx2">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34" name="Isosceles Triangle 33"/>
          <p:cNvSpPr/>
          <p:nvPr/>
        </p:nvSpPr>
        <p:spPr>
          <a:xfrm>
            <a:off x="617819" y="2966581"/>
            <a:ext cx="1373363" cy="1028998"/>
          </a:xfrm>
          <a:prstGeom prst="triangle">
            <a:avLst/>
          </a:prstGeom>
          <a:solidFill>
            <a:srgbClr val="FFC000">
              <a:alpha val="54902"/>
            </a:srgbClr>
          </a:solidFill>
          <a:ln>
            <a:solidFill>
              <a:schemeClr val="bg2"/>
            </a:solidFill>
          </a:ln>
          <a:effectLst>
            <a:innerShdw blurRad="63500" dist="50800" dir="5400000">
              <a:schemeClr val="tx2">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35" name="Rectangle 34"/>
          <p:cNvSpPr/>
          <p:nvPr/>
        </p:nvSpPr>
        <p:spPr>
          <a:xfrm>
            <a:off x="1987938" y="2982471"/>
            <a:ext cx="1094585" cy="10560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36" name="Isosceles Triangle 35"/>
          <p:cNvSpPr/>
          <p:nvPr/>
        </p:nvSpPr>
        <p:spPr>
          <a:xfrm rot="10800000">
            <a:off x="1304501" y="2966581"/>
            <a:ext cx="1373363" cy="1028998"/>
          </a:xfrm>
          <a:prstGeom prst="triangle">
            <a:avLst/>
          </a:prstGeom>
          <a:solidFill>
            <a:srgbClr val="FFC000"/>
          </a:solidFill>
          <a:ln>
            <a:solidFill>
              <a:schemeClr val="bg2"/>
            </a:solidFill>
          </a:ln>
          <a:effectLst>
            <a:innerShdw blurRad="63500" dist="50800" dir="5400000">
              <a:schemeClr val="tx2">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37" name="Isosceles Triangle 36"/>
          <p:cNvSpPr/>
          <p:nvPr/>
        </p:nvSpPr>
        <p:spPr>
          <a:xfrm>
            <a:off x="961162" y="4228997"/>
            <a:ext cx="375146" cy="281080"/>
          </a:xfrm>
          <a:prstGeom prst="triangl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38" name="Isosceles Triangle 37"/>
          <p:cNvSpPr/>
          <p:nvPr/>
        </p:nvSpPr>
        <p:spPr>
          <a:xfrm>
            <a:off x="1146827" y="377531"/>
            <a:ext cx="397246" cy="297638"/>
          </a:xfrm>
          <a:prstGeom prst="triangle">
            <a:avLst/>
          </a:prstGeom>
          <a:solidFill>
            <a:srgbClr val="FFC000">
              <a:alpha val="54902"/>
            </a:srgbClr>
          </a:solidFill>
          <a:ln>
            <a:solidFill>
              <a:schemeClr val="bg2"/>
            </a:solidFill>
          </a:ln>
          <a:effectLst>
            <a:innerShdw blurRad="63500" dist="50800" dir="5400000">
              <a:schemeClr val="tx2">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39" name="Isosceles Triangle 38"/>
          <p:cNvSpPr/>
          <p:nvPr/>
        </p:nvSpPr>
        <p:spPr>
          <a:xfrm>
            <a:off x="4135773" y="917070"/>
            <a:ext cx="461596" cy="345853"/>
          </a:xfrm>
          <a:prstGeom prst="triangl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40" name="Isosceles Triangle 39"/>
          <p:cNvSpPr/>
          <p:nvPr/>
        </p:nvSpPr>
        <p:spPr>
          <a:xfrm>
            <a:off x="4366571" y="1272282"/>
            <a:ext cx="461596" cy="345853"/>
          </a:xfrm>
          <a:prstGeom prst="triangle">
            <a:avLst/>
          </a:prstGeom>
          <a:solidFill>
            <a:srgbClr val="FFC000">
              <a:alpha val="51000"/>
            </a:srgbClr>
          </a:solidFill>
          <a:ln>
            <a:solidFill>
              <a:schemeClr val="bg2"/>
            </a:solidFill>
          </a:ln>
          <a:effectLst>
            <a:innerShdw blurRad="63500" dist="50800" dir="5400000">
              <a:schemeClr val="tx2">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43" name="Isosceles Triangle 42"/>
          <p:cNvSpPr/>
          <p:nvPr/>
        </p:nvSpPr>
        <p:spPr>
          <a:xfrm rot="10800000">
            <a:off x="4135773" y="1262922"/>
            <a:ext cx="461596" cy="345853"/>
          </a:xfrm>
          <a:prstGeom prst="triangle">
            <a:avLst/>
          </a:prstGeom>
          <a:solidFill>
            <a:srgbClr val="FFC000">
              <a:alpha val="75000"/>
            </a:srgbClr>
          </a:solidFill>
          <a:ln>
            <a:solidFill>
              <a:schemeClr val="bg2"/>
            </a:solidFill>
          </a:ln>
          <a:effectLst>
            <a:innerShdw blurRad="63500" dist="50800" dir="5400000">
              <a:schemeClr val="tx2">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44" name="Isosceles Triangle 43"/>
          <p:cNvSpPr/>
          <p:nvPr/>
        </p:nvSpPr>
        <p:spPr>
          <a:xfrm rot="10800000">
            <a:off x="1146828" y="672311"/>
            <a:ext cx="1688709" cy="1265271"/>
          </a:xfrm>
          <a:prstGeom prst="triangle">
            <a:avLst/>
          </a:prstGeom>
          <a:solidFill>
            <a:srgbClr val="FFC000">
              <a:alpha val="54902"/>
            </a:srgbClr>
          </a:solidFill>
          <a:ln>
            <a:solidFill>
              <a:schemeClr val="bg2"/>
            </a:solidFill>
          </a:ln>
          <a:effectLst>
            <a:innerShdw blurRad="63500" dist="50800" dir="5400000">
              <a:schemeClr val="tx2">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46" name="Rectangle 45"/>
          <p:cNvSpPr/>
          <p:nvPr/>
        </p:nvSpPr>
        <p:spPr>
          <a:xfrm>
            <a:off x="2835537" y="672310"/>
            <a:ext cx="1094585" cy="10560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47" name="Isosceles Triangle 46"/>
          <p:cNvSpPr/>
          <p:nvPr/>
        </p:nvSpPr>
        <p:spPr>
          <a:xfrm>
            <a:off x="3447949" y="908588"/>
            <a:ext cx="918622" cy="688280"/>
          </a:xfrm>
          <a:prstGeom prst="triangle">
            <a:avLst/>
          </a:prstGeom>
          <a:solidFill>
            <a:srgbClr val="FFC000"/>
          </a:solidFill>
          <a:ln>
            <a:solidFill>
              <a:schemeClr val="bg2"/>
            </a:solidFill>
          </a:ln>
          <a:effectLst>
            <a:innerShdw blurRad="63500" dist="50800" dir="5400000">
              <a:schemeClr val="tx2">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48" name="Isosceles Triangle 47"/>
          <p:cNvSpPr/>
          <p:nvPr/>
        </p:nvSpPr>
        <p:spPr>
          <a:xfrm rot="10800000">
            <a:off x="4598367" y="1262922"/>
            <a:ext cx="461596" cy="345853"/>
          </a:xfrm>
          <a:prstGeom prst="triangl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49" name="Isosceles Triangle 48"/>
          <p:cNvSpPr/>
          <p:nvPr/>
        </p:nvSpPr>
        <p:spPr>
          <a:xfrm>
            <a:off x="617357" y="1519200"/>
            <a:ext cx="559194" cy="418978"/>
          </a:xfrm>
          <a:prstGeom prst="triangl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50" name="Isosceles Triangle 49"/>
          <p:cNvSpPr/>
          <p:nvPr/>
        </p:nvSpPr>
        <p:spPr>
          <a:xfrm rot="10800000">
            <a:off x="2674620" y="2970500"/>
            <a:ext cx="407902" cy="305621"/>
          </a:xfrm>
          <a:prstGeom prst="triangle">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57" name="Rectangle 56"/>
          <p:cNvSpPr/>
          <p:nvPr/>
        </p:nvSpPr>
        <p:spPr>
          <a:xfrm>
            <a:off x="208286" y="4252825"/>
            <a:ext cx="3559302" cy="861330"/>
          </a:xfrm>
          <a:prstGeom prst="rect">
            <a:avLst/>
          </a:prstGeom>
          <a:blipFill dpi="0" rotWithShape="1">
            <a:blip r:embed="rId2">
              <a:alphaModFix amt="12000"/>
            </a:blip>
            <a:srcRect/>
            <a:stretch>
              <a:fillRect t="-3913" b="-39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60" name="Isosceles Triangle 59"/>
          <p:cNvSpPr/>
          <p:nvPr/>
        </p:nvSpPr>
        <p:spPr>
          <a:xfrm rot="10800000">
            <a:off x="3447950" y="1596869"/>
            <a:ext cx="1828103" cy="1369712"/>
          </a:xfrm>
          <a:prstGeom prst="triangle">
            <a:avLst/>
          </a:prstGeom>
          <a:gradFill flip="none" rotWithShape="1">
            <a:gsLst>
              <a:gs pos="15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
        <p:nvSpPr>
          <p:cNvPr id="61" name="Freeform 60"/>
          <p:cNvSpPr/>
          <p:nvPr/>
        </p:nvSpPr>
        <p:spPr>
          <a:xfrm rot="10800000">
            <a:off x="617817" y="672313"/>
            <a:ext cx="3748754" cy="2294269"/>
          </a:xfrm>
          <a:custGeom>
            <a:avLst/>
            <a:gdLst>
              <a:gd name="connsiteX0" fmla="*/ 2041381 w 4998338"/>
              <a:gd name="connsiteY0" fmla="*/ 3059025 h 3059025"/>
              <a:gd name="connsiteX1" fmla="*/ 0 w 4998338"/>
              <a:gd name="connsiteY1" fmla="*/ 0 h 3059025"/>
              <a:gd name="connsiteX2" fmla="*/ 4082762 w 4998338"/>
              <a:gd name="connsiteY2" fmla="*/ 0 h 3059025"/>
              <a:gd name="connsiteX3" fmla="*/ 4080331 w 4998338"/>
              <a:gd name="connsiteY3" fmla="*/ 3643 h 3059025"/>
              <a:gd name="connsiteX4" fmla="*/ 4998338 w 4998338"/>
              <a:gd name="connsiteY4" fmla="*/ 1371998 h 3059025"/>
              <a:gd name="connsiteX5" fmla="*/ 3167186 w 4998338"/>
              <a:gd name="connsiteY5" fmla="*/ 1371998 h 305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8338" h="3059025">
                <a:moveTo>
                  <a:pt x="2041381" y="3059025"/>
                </a:moveTo>
                <a:lnTo>
                  <a:pt x="0" y="0"/>
                </a:lnTo>
                <a:lnTo>
                  <a:pt x="4082762" y="0"/>
                </a:lnTo>
                <a:lnTo>
                  <a:pt x="4080331" y="3643"/>
                </a:lnTo>
                <a:lnTo>
                  <a:pt x="4998338" y="1371998"/>
                </a:lnTo>
                <a:lnTo>
                  <a:pt x="3167186" y="1371998"/>
                </a:lnTo>
                <a:close/>
              </a:path>
            </a:pathLst>
          </a:custGeom>
          <a:solidFill>
            <a:schemeClr val="bg1"/>
          </a:solidFill>
          <a:ln>
            <a:solidFill>
              <a:schemeClr val="bg2"/>
            </a:solidFill>
          </a:ln>
          <a:effectLst>
            <a:outerShdw blurRad="50800" dist="38100" dir="2700000" algn="tl" rotWithShape="0">
              <a:schemeClr val="tx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62" name="Freeform 61"/>
          <p:cNvSpPr/>
          <p:nvPr/>
        </p:nvSpPr>
        <p:spPr>
          <a:xfrm rot="10800000">
            <a:off x="617817" y="672313"/>
            <a:ext cx="3748754" cy="2294269"/>
          </a:xfrm>
          <a:custGeom>
            <a:avLst/>
            <a:gdLst>
              <a:gd name="connsiteX0" fmla="*/ 2041381 w 4998338"/>
              <a:gd name="connsiteY0" fmla="*/ 3059025 h 3059025"/>
              <a:gd name="connsiteX1" fmla="*/ 0 w 4998338"/>
              <a:gd name="connsiteY1" fmla="*/ 0 h 3059025"/>
              <a:gd name="connsiteX2" fmla="*/ 4082762 w 4998338"/>
              <a:gd name="connsiteY2" fmla="*/ 0 h 3059025"/>
              <a:gd name="connsiteX3" fmla="*/ 4080331 w 4998338"/>
              <a:gd name="connsiteY3" fmla="*/ 3643 h 3059025"/>
              <a:gd name="connsiteX4" fmla="*/ 4998338 w 4998338"/>
              <a:gd name="connsiteY4" fmla="*/ 1371998 h 3059025"/>
              <a:gd name="connsiteX5" fmla="*/ 3167186 w 4998338"/>
              <a:gd name="connsiteY5" fmla="*/ 1371998 h 305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8338" h="3059025">
                <a:moveTo>
                  <a:pt x="2041381" y="3059025"/>
                </a:moveTo>
                <a:lnTo>
                  <a:pt x="0" y="0"/>
                </a:lnTo>
                <a:lnTo>
                  <a:pt x="4082762" y="0"/>
                </a:lnTo>
                <a:lnTo>
                  <a:pt x="4080331" y="3643"/>
                </a:lnTo>
                <a:lnTo>
                  <a:pt x="4998338" y="1371998"/>
                </a:lnTo>
                <a:lnTo>
                  <a:pt x="3167186" y="1371998"/>
                </a:lnTo>
                <a:close/>
              </a:path>
            </a:pathLst>
          </a:custGeom>
          <a:gradFill>
            <a:gsLst>
              <a:gs pos="66000">
                <a:schemeClr val="bg1"/>
              </a:gs>
              <a:gs pos="100000">
                <a:schemeClr val="bg2"/>
              </a:gs>
              <a:gs pos="2000">
                <a:schemeClr val="bg1"/>
              </a:gs>
            </a:gsLst>
            <a:path path="circle">
              <a:fillToRect r="100000" b="100000"/>
            </a:path>
          </a:grad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pic>
        <p:nvPicPr>
          <p:cNvPr id="63" name="Picture 6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437039" y="2265702"/>
            <a:ext cx="2223700" cy="372759"/>
          </a:xfrm>
          <a:prstGeom prst="rect">
            <a:avLst/>
          </a:prstGeom>
        </p:spPr>
      </p:pic>
      <p:sp>
        <p:nvSpPr>
          <p:cNvPr id="68" name="Isosceles Triangle 67"/>
          <p:cNvSpPr/>
          <p:nvPr/>
        </p:nvSpPr>
        <p:spPr>
          <a:xfrm>
            <a:off x="1990617" y="1519200"/>
            <a:ext cx="559194" cy="418978"/>
          </a:xfrm>
          <a:prstGeom prst="triangle">
            <a:avLst/>
          </a:prstGeom>
          <a:solidFill>
            <a:srgbClr val="FFFFFF"/>
          </a:solidFill>
          <a:ln>
            <a:solidFill>
              <a:schemeClr val="bg2"/>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69" name="Parallelogram 68"/>
          <p:cNvSpPr/>
          <p:nvPr/>
        </p:nvSpPr>
        <p:spPr>
          <a:xfrm flipH="1">
            <a:off x="2271135" y="1519197"/>
            <a:ext cx="841772" cy="418385"/>
          </a:xfrm>
          <a:prstGeom prst="parallelogram">
            <a:avLst>
              <a:gd name="adj" fmla="val 66403"/>
            </a:avLst>
          </a:prstGeom>
          <a:no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70" name="Isosceles Triangle 69"/>
          <p:cNvSpPr/>
          <p:nvPr/>
        </p:nvSpPr>
        <p:spPr>
          <a:xfrm>
            <a:off x="3115847" y="1519200"/>
            <a:ext cx="559194" cy="418978"/>
          </a:xfrm>
          <a:prstGeom prst="triangle">
            <a:avLst/>
          </a:prstGeom>
          <a:solidFill>
            <a:srgbClr val="FFFFFF"/>
          </a:solidFill>
          <a:ln>
            <a:solidFill>
              <a:schemeClr val="bg2"/>
            </a:soli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575166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250"/>
                                  </p:stCondLst>
                                  <p:childTnLst>
                                    <p:set>
                                      <p:cBhvr>
                                        <p:cTn id="6" dur="1" fill="hold">
                                          <p:stCondLst>
                                            <p:cond delay="0"/>
                                          </p:stCondLst>
                                        </p:cTn>
                                        <p:tgtEl>
                                          <p:spTgt spid="66">
                                            <p:txEl>
                                              <p:pRg st="0" end="0"/>
                                            </p:txEl>
                                          </p:spTgt>
                                        </p:tgtEl>
                                        <p:attrNameLst>
                                          <p:attrName>style.visibility</p:attrName>
                                        </p:attrNameLst>
                                      </p:cBhvr>
                                      <p:to>
                                        <p:strVal val="visible"/>
                                      </p:to>
                                    </p:set>
                                    <p:animEffect transition="in" filter="fade">
                                      <p:cBhvr>
                                        <p:cTn id="7" dur="1000"/>
                                        <p:tgtEl>
                                          <p:spTgt spid="66">
                                            <p:txEl>
                                              <p:pRg st="0" end="0"/>
                                            </p:txEl>
                                          </p:spTgt>
                                        </p:tgtEl>
                                      </p:cBhvr>
                                    </p:animEffect>
                                  </p:childTnLst>
                                </p:cTn>
                              </p:par>
                              <p:par>
                                <p:cTn id="8" presetID="10" presetClass="entr" presetSubtype="0" fill="hold" grpId="0" nodeType="withEffect">
                                  <p:stCondLst>
                                    <p:cond delay="1750"/>
                                  </p:stCondLst>
                                  <p:childTnLst>
                                    <p:set>
                                      <p:cBhvr>
                                        <p:cTn id="9" dur="1" fill="hold">
                                          <p:stCondLst>
                                            <p:cond delay="0"/>
                                          </p:stCondLst>
                                        </p:cTn>
                                        <p:tgtEl>
                                          <p:spTgt spid="53">
                                            <p:txEl>
                                              <p:pRg st="0" end="0"/>
                                            </p:txEl>
                                          </p:spTgt>
                                        </p:tgtEl>
                                        <p:attrNameLst>
                                          <p:attrName>style.visibility</p:attrName>
                                        </p:attrNameLst>
                                      </p:cBhvr>
                                      <p:to>
                                        <p:strVal val="visible"/>
                                      </p:to>
                                    </p:set>
                                    <p:animEffect transition="in" filter="fade">
                                      <p:cBhvr>
                                        <p:cTn id="10" dur="750"/>
                                        <p:tgtEl>
                                          <p:spTgt spid="53">
                                            <p:txEl>
                                              <p:pRg st="0" end="0"/>
                                            </p:txEl>
                                          </p:spTgt>
                                        </p:tgtEl>
                                      </p:cBhvr>
                                    </p:animEffect>
                                  </p:childTnLst>
                                </p:cTn>
                              </p:par>
                              <p:par>
                                <p:cTn id="11" presetID="10" presetClass="entr" presetSubtype="0" fill="hold" grpId="0" nodeType="withEffect">
                                  <p:stCondLst>
                                    <p:cond delay="2250"/>
                                  </p:stCondLst>
                                  <p:childTnLst>
                                    <p:set>
                                      <p:cBhvr>
                                        <p:cTn id="12" dur="1" fill="hold">
                                          <p:stCondLst>
                                            <p:cond delay="0"/>
                                          </p:stCondLst>
                                        </p:cTn>
                                        <p:tgtEl>
                                          <p:spTgt spid="54">
                                            <p:txEl>
                                              <p:pRg st="0" end="0"/>
                                            </p:txEl>
                                          </p:spTgt>
                                        </p:tgtEl>
                                        <p:attrNameLst>
                                          <p:attrName>style.visibility</p:attrName>
                                        </p:attrNameLst>
                                      </p:cBhvr>
                                      <p:to>
                                        <p:strVal val="visible"/>
                                      </p:to>
                                    </p:set>
                                    <p:animEffect transition="in" filter="fade">
                                      <p:cBhvr>
                                        <p:cTn id="13" dur="750"/>
                                        <p:tgtEl>
                                          <p:spTgt spid="54">
                                            <p:txEl>
                                              <p:pRg st="0" end="0"/>
                                            </p:txEl>
                                          </p:spTgt>
                                        </p:tgtEl>
                                      </p:cBhvr>
                                    </p:animEffect>
                                  </p:childTnLst>
                                </p:cTn>
                              </p:par>
                              <p:par>
                                <p:cTn id="14" presetID="10" presetClass="entr" presetSubtype="0" fill="hold" grpId="0" nodeType="withEffect">
                                  <p:stCondLst>
                                    <p:cond delay="2750"/>
                                  </p:stCondLst>
                                  <p:childTnLst>
                                    <p:set>
                                      <p:cBhvr>
                                        <p:cTn id="15" dur="1" fill="hold">
                                          <p:stCondLst>
                                            <p:cond delay="0"/>
                                          </p:stCondLst>
                                        </p:cTn>
                                        <p:tgtEl>
                                          <p:spTgt spid="67">
                                            <p:txEl>
                                              <p:pRg st="0" end="0"/>
                                            </p:txEl>
                                          </p:spTgt>
                                        </p:tgtEl>
                                        <p:attrNameLst>
                                          <p:attrName>style.visibility</p:attrName>
                                        </p:attrNameLst>
                                      </p:cBhvr>
                                      <p:to>
                                        <p:strVal val="visible"/>
                                      </p:to>
                                    </p:set>
                                    <p:animEffect transition="in" filter="fade">
                                      <p:cBhvr>
                                        <p:cTn id="16" dur="750"/>
                                        <p:tgtEl>
                                          <p:spTgt spid="67">
                                            <p:txEl>
                                              <p:pRg st="0" end="0"/>
                                            </p:txEl>
                                          </p:spTgt>
                                        </p:tgtEl>
                                      </p:cBhvr>
                                    </p:animEffect>
                                  </p:childTnLst>
                                </p:cTn>
                              </p:par>
                              <p:par>
                                <p:cTn id="17" presetID="47" presetClass="entr" presetSubtype="0" fill="hold" grpId="0" nodeType="withEffect">
                                  <p:stCondLst>
                                    <p:cond delay="0"/>
                                  </p:stCondLst>
                                  <p:childTnLst>
                                    <p:set>
                                      <p:cBhvr>
                                        <p:cTn id="18" dur="1" fill="hold">
                                          <p:stCondLst>
                                            <p:cond delay="0"/>
                                          </p:stCondLst>
                                        </p:cTn>
                                        <p:tgtEl>
                                          <p:spTgt spid="61"/>
                                        </p:tgtEl>
                                        <p:attrNameLst>
                                          <p:attrName>style.visibility</p:attrName>
                                        </p:attrNameLst>
                                      </p:cBhvr>
                                      <p:to>
                                        <p:strVal val="visible"/>
                                      </p:to>
                                    </p:set>
                                    <p:animEffect transition="in" filter="fade">
                                      <p:cBhvr>
                                        <p:cTn id="19" dur="1000"/>
                                        <p:tgtEl>
                                          <p:spTgt spid="61"/>
                                        </p:tgtEl>
                                      </p:cBhvr>
                                    </p:animEffect>
                                    <p:anim calcmode="lin" valueType="num">
                                      <p:cBhvr>
                                        <p:cTn id="20" dur="1000" fill="hold"/>
                                        <p:tgtEl>
                                          <p:spTgt spid="61"/>
                                        </p:tgtEl>
                                        <p:attrNameLst>
                                          <p:attrName>ppt_x</p:attrName>
                                        </p:attrNameLst>
                                      </p:cBhvr>
                                      <p:tavLst>
                                        <p:tav tm="0">
                                          <p:val>
                                            <p:strVal val="#ppt_x"/>
                                          </p:val>
                                        </p:tav>
                                        <p:tav tm="100000">
                                          <p:val>
                                            <p:strVal val="#ppt_x"/>
                                          </p:val>
                                        </p:tav>
                                      </p:tavLst>
                                    </p:anim>
                                    <p:anim calcmode="lin" valueType="num">
                                      <p:cBhvr>
                                        <p:cTn id="21" dur="1000" fill="hold"/>
                                        <p:tgtEl>
                                          <p:spTgt spid="61"/>
                                        </p:tgtEl>
                                        <p:attrNameLst>
                                          <p:attrName>ppt_y</p:attrName>
                                        </p:attrNameLst>
                                      </p:cBhvr>
                                      <p:tavLst>
                                        <p:tav tm="0">
                                          <p:val>
                                            <p:strVal val="#ppt_y-.1"/>
                                          </p:val>
                                        </p:tav>
                                        <p:tav tm="100000">
                                          <p:val>
                                            <p:strVal val="#ppt_y"/>
                                          </p:val>
                                        </p:tav>
                                      </p:tavLst>
                                    </p:anim>
                                  </p:childTnLst>
                                </p:cTn>
                              </p:par>
                              <p:par>
                                <p:cTn id="22" presetID="16" presetClass="entr" presetSubtype="37" fill="hold" grpId="0" nodeType="withEffect">
                                  <p:stCondLst>
                                    <p:cond delay="250"/>
                                  </p:stCondLst>
                                  <p:childTnLst>
                                    <p:set>
                                      <p:cBhvr>
                                        <p:cTn id="23" dur="1" fill="hold">
                                          <p:stCondLst>
                                            <p:cond delay="0"/>
                                          </p:stCondLst>
                                        </p:cTn>
                                        <p:tgtEl>
                                          <p:spTgt spid="57"/>
                                        </p:tgtEl>
                                        <p:attrNameLst>
                                          <p:attrName>style.visibility</p:attrName>
                                        </p:attrNameLst>
                                      </p:cBhvr>
                                      <p:to>
                                        <p:strVal val="visible"/>
                                      </p:to>
                                    </p:set>
                                    <p:animEffect transition="in" filter="barn(outVertical)">
                                      <p:cBhvr>
                                        <p:cTn id="24" dur="1000"/>
                                        <p:tgtEl>
                                          <p:spTgt spid="57"/>
                                        </p:tgtEl>
                                      </p:cBhvr>
                                    </p:animEffect>
                                  </p:childTnLst>
                                </p:cTn>
                              </p:par>
                            </p:childTnLst>
                          </p:cTn>
                        </p:par>
                        <p:par>
                          <p:cTn id="25" fill="hold">
                            <p:stCondLst>
                              <p:cond delay="3500"/>
                            </p:stCondLst>
                            <p:childTnLst>
                              <p:par>
                                <p:cTn id="26" presetID="21" presetClass="entr" presetSubtype="1" fill="hold" grpId="0" nodeType="afterEffect">
                                  <p:stCondLst>
                                    <p:cond delay="0"/>
                                  </p:stCondLst>
                                  <p:childTnLst>
                                    <p:set>
                                      <p:cBhvr>
                                        <p:cTn id="27" dur="1" fill="hold">
                                          <p:stCondLst>
                                            <p:cond delay="0"/>
                                          </p:stCondLst>
                                        </p:cTn>
                                        <p:tgtEl>
                                          <p:spTgt spid="70"/>
                                        </p:tgtEl>
                                        <p:attrNameLst>
                                          <p:attrName>style.visibility</p:attrName>
                                        </p:attrNameLst>
                                      </p:cBhvr>
                                      <p:to>
                                        <p:strVal val="visible"/>
                                      </p:to>
                                    </p:set>
                                    <p:animEffect transition="in" filter="wheel(1)">
                                      <p:cBhvr>
                                        <p:cTn id="28" dur="1500"/>
                                        <p:tgtEl>
                                          <p:spTgt spid="70"/>
                                        </p:tgtEl>
                                      </p:cBhvr>
                                    </p:animEffect>
                                  </p:childTnLst>
                                </p:cTn>
                              </p:par>
                              <p:par>
                                <p:cTn id="29" presetID="21" presetClass="entr" presetSubtype="1" fill="hold" grpId="0" nodeType="withEffect">
                                  <p:stCondLst>
                                    <p:cond delay="0"/>
                                  </p:stCondLst>
                                  <p:childTnLst>
                                    <p:set>
                                      <p:cBhvr>
                                        <p:cTn id="30" dur="1" fill="hold">
                                          <p:stCondLst>
                                            <p:cond delay="0"/>
                                          </p:stCondLst>
                                        </p:cTn>
                                        <p:tgtEl>
                                          <p:spTgt spid="68"/>
                                        </p:tgtEl>
                                        <p:attrNameLst>
                                          <p:attrName>style.visibility</p:attrName>
                                        </p:attrNameLst>
                                      </p:cBhvr>
                                      <p:to>
                                        <p:strVal val="visible"/>
                                      </p:to>
                                    </p:set>
                                    <p:animEffect transition="in" filter="wheel(1)">
                                      <p:cBhvr>
                                        <p:cTn id="31" dur="1500"/>
                                        <p:tgtEl>
                                          <p:spTgt spid="68"/>
                                        </p:tgtEl>
                                      </p:cBhvr>
                                    </p:animEffect>
                                  </p:childTnLst>
                                </p:cTn>
                              </p:par>
                              <p:par>
                                <p:cTn id="32" presetID="21" presetClass="entr" presetSubtype="2" fill="hold" grpId="0" nodeType="withEffect">
                                  <p:stCondLst>
                                    <p:cond delay="0"/>
                                  </p:stCondLst>
                                  <p:childTnLst>
                                    <p:set>
                                      <p:cBhvr>
                                        <p:cTn id="33" dur="1" fill="hold">
                                          <p:stCondLst>
                                            <p:cond delay="0"/>
                                          </p:stCondLst>
                                        </p:cTn>
                                        <p:tgtEl>
                                          <p:spTgt spid="69"/>
                                        </p:tgtEl>
                                        <p:attrNameLst>
                                          <p:attrName>style.visibility</p:attrName>
                                        </p:attrNameLst>
                                      </p:cBhvr>
                                      <p:to>
                                        <p:strVal val="visible"/>
                                      </p:to>
                                    </p:set>
                                    <p:animEffect transition="in" filter="wheel(2)">
                                      <p:cBhvr>
                                        <p:cTn id="34" dur="1500"/>
                                        <p:tgtEl>
                                          <p:spTgt spid="69"/>
                                        </p:tgtEl>
                                      </p:cBhvr>
                                    </p:animEffect>
                                  </p:childTnLst>
                                </p:cTn>
                              </p:par>
                            </p:childTnLst>
                          </p:cTn>
                        </p:par>
                        <p:par>
                          <p:cTn id="35" fill="hold">
                            <p:stCondLst>
                              <p:cond delay="5000"/>
                            </p:stCondLst>
                            <p:childTnLst>
                              <p:par>
                                <p:cTn id="36" presetID="12" presetClass="entr" presetSubtype="8" fill="hold" grpId="0" nodeType="afterEffect">
                                  <p:stCondLst>
                                    <p:cond delay="0"/>
                                  </p:stCondLst>
                                  <p:childTnLst>
                                    <p:set>
                                      <p:cBhvr>
                                        <p:cTn id="37" dur="1" fill="hold">
                                          <p:stCondLst>
                                            <p:cond delay="0"/>
                                          </p:stCondLst>
                                        </p:cTn>
                                        <p:tgtEl>
                                          <p:spTgt spid="60"/>
                                        </p:tgtEl>
                                        <p:attrNameLst>
                                          <p:attrName>style.visibility</p:attrName>
                                        </p:attrNameLst>
                                      </p:cBhvr>
                                      <p:to>
                                        <p:strVal val="visible"/>
                                      </p:to>
                                    </p:set>
                                    <p:anim calcmode="lin" valueType="num">
                                      <p:cBhvr additive="base">
                                        <p:cTn id="38" dur="500"/>
                                        <p:tgtEl>
                                          <p:spTgt spid="60"/>
                                        </p:tgtEl>
                                        <p:attrNameLst>
                                          <p:attrName>ppt_x</p:attrName>
                                        </p:attrNameLst>
                                      </p:cBhvr>
                                      <p:tavLst>
                                        <p:tav tm="0">
                                          <p:val>
                                            <p:strVal val="#ppt_x-#ppt_w*1.125000"/>
                                          </p:val>
                                        </p:tav>
                                        <p:tav tm="100000">
                                          <p:val>
                                            <p:strVal val="#ppt_x"/>
                                          </p:val>
                                        </p:tav>
                                      </p:tavLst>
                                    </p:anim>
                                    <p:animEffect transition="in" filter="wipe(right)">
                                      <p:cBhvr>
                                        <p:cTn id="39" dur="500"/>
                                        <p:tgtEl>
                                          <p:spTgt spid="60"/>
                                        </p:tgtEl>
                                      </p:cBhvr>
                                    </p:animEffect>
                                  </p:childTnLst>
                                </p:cTn>
                              </p:par>
                              <p:par>
                                <p:cTn id="40" presetID="12" presetClass="entr" presetSubtype="1" fill="hold" grpId="0" nodeType="withEffect">
                                  <p:stCondLst>
                                    <p:cond delay="500"/>
                                  </p:stCondLst>
                                  <p:childTnLst>
                                    <p:set>
                                      <p:cBhvr>
                                        <p:cTn id="41" dur="1" fill="hold">
                                          <p:stCondLst>
                                            <p:cond delay="0"/>
                                          </p:stCondLst>
                                        </p:cTn>
                                        <p:tgtEl>
                                          <p:spTgt spid="36"/>
                                        </p:tgtEl>
                                        <p:attrNameLst>
                                          <p:attrName>style.visibility</p:attrName>
                                        </p:attrNameLst>
                                      </p:cBhvr>
                                      <p:to>
                                        <p:strVal val="visible"/>
                                      </p:to>
                                    </p:set>
                                    <p:anim calcmode="lin" valueType="num">
                                      <p:cBhvr additive="base">
                                        <p:cTn id="42" dur="500"/>
                                        <p:tgtEl>
                                          <p:spTgt spid="36"/>
                                        </p:tgtEl>
                                        <p:attrNameLst>
                                          <p:attrName>ppt_y</p:attrName>
                                        </p:attrNameLst>
                                      </p:cBhvr>
                                      <p:tavLst>
                                        <p:tav tm="0">
                                          <p:val>
                                            <p:strVal val="#ppt_y-#ppt_h*1.125000"/>
                                          </p:val>
                                        </p:tav>
                                        <p:tav tm="100000">
                                          <p:val>
                                            <p:strVal val="#ppt_y"/>
                                          </p:val>
                                        </p:tav>
                                      </p:tavLst>
                                    </p:anim>
                                    <p:animEffect transition="in" filter="wipe(down)">
                                      <p:cBhvr>
                                        <p:cTn id="43" dur="500"/>
                                        <p:tgtEl>
                                          <p:spTgt spid="36"/>
                                        </p:tgtEl>
                                      </p:cBhvr>
                                    </p:animEffect>
                                  </p:childTnLst>
                                </p:cTn>
                              </p:par>
                              <p:par>
                                <p:cTn id="44" presetID="12" presetClass="entr" presetSubtype="2" fill="hold" grpId="0" nodeType="withEffect">
                                  <p:stCondLst>
                                    <p:cond delay="500"/>
                                  </p:stCondLst>
                                  <p:childTnLst>
                                    <p:set>
                                      <p:cBhvr>
                                        <p:cTn id="45" dur="1" fill="hold">
                                          <p:stCondLst>
                                            <p:cond delay="0"/>
                                          </p:stCondLst>
                                        </p:cTn>
                                        <p:tgtEl>
                                          <p:spTgt spid="44"/>
                                        </p:tgtEl>
                                        <p:attrNameLst>
                                          <p:attrName>style.visibility</p:attrName>
                                        </p:attrNameLst>
                                      </p:cBhvr>
                                      <p:to>
                                        <p:strVal val="visible"/>
                                      </p:to>
                                    </p:set>
                                    <p:anim calcmode="lin" valueType="num">
                                      <p:cBhvr additive="base">
                                        <p:cTn id="46" dur="500"/>
                                        <p:tgtEl>
                                          <p:spTgt spid="44"/>
                                        </p:tgtEl>
                                        <p:attrNameLst>
                                          <p:attrName>ppt_x</p:attrName>
                                        </p:attrNameLst>
                                      </p:cBhvr>
                                      <p:tavLst>
                                        <p:tav tm="0">
                                          <p:val>
                                            <p:strVal val="#ppt_x+#ppt_w*1.125000"/>
                                          </p:val>
                                        </p:tav>
                                        <p:tav tm="100000">
                                          <p:val>
                                            <p:strVal val="#ppt_x"/>
                                          </p:val>
                                        </p:tav>
                                      </p:tavLst>
                                    </p:anim>
                                    <p:animEffect transition="in" filter="wipe(left)">
                                      <p:cBhvr>
                                        <p:cTn id="47" dur="500"/>
                                        <p:tgtEl>
                                          <p:spTgt spid="44"/>
                                        </p:tgtEl>
                                      </p:cBhvr>
                                    </p:animEffect>
                                  </p:childTnLst>
                                </p:cTn>
                              </p:par>
                              <p:par>
                                <p:cTn id="48" presetID="10" presetClass="entr" presetSubtype="0" fill="hold" nodeType="withEffect">
                                  <p:stCondLst>
                                    <p:cond delay="1250"/>
                                  </p:stCondLst>
                                  <p:childTnLst>
                                    <p:set>
                                      <p:cBhvr>
                                        <p:cTn id="49" dur="1" fill="hold">
                                          <p:stCondLst>
                                            <p:cond delay="0"/>
                                          </p:stCondLst>
                                        </p:cTn>
                                        <p:tgtEl>
                                          <p:spTgt spid="63"/>
                                        </p:tgtEl>
                                        <p:attrNameLst>
                                          <p:attrName>style.visibility</p:attrName>
                                        </p:attrNameLst>
                                      </p:cBhvr>
                                      <p:to>
                                        <p:strVal val="visible"/>
                                      </p:to>
                                    </p:set>
                                    <p:animEffect transition="in" filter="fade">
                                      <p:cBhvr>
                                        <p:cTn id="50" dur="1500"/>
                                        <p:tgtEl>
                                          <p:spTgt spid="63"/>
                                        </p:tgtEl>
                                      </p:cBhvr>
                                    </p:animEffect>
                                  </p:childTnLst>
                                </p:cTn>
                              </p:par>
                              <p:par>
                                <p:cTn id="51" presetID="10" presetClass="entr" presetSubtype="0" fill="hold" grpId="0" nodeType="withEffect">
                                  <p:stCondLst>
                                    <p:cond delay="1250"/>
                                  </p:stCondLst>
                                  <p:childTnLst>
                                    <p:set>
                                      <p:cBhvr>
                                        <p:cTn id="52" dur="1" fill="hold">
                                          <p:stCondLst>
                                            <p:cond delay="0"/>
                                          </p:stCondLst>
                                        </p:cTn>
                                        <p:tgtEl>
                                          <p:spTgt spid="62"/>
                                        </p:tgtEl>
                                        <p:attrNameLst>
                                          <p:attrName>style.visibility</p:attrName>
                                        </p:attrNameLst>
                                      </p:cBhvr>
                                      <p:to>
                                        <p:strVal val="visible"/>
                                      </p:to>
                                    </p:set>
                                    <p:animEffect transition="in" filter="fade">
                                      <p:cBhvr>
                                        <p:cTn id="53" dur="1000"/>
                                        <p:tgtEl>
                                          <p:spTgt spid="62"/>
                                        </p:tgtEl>
                                      </p:cBhvr>
                                    </p:animEffect>
                                  </p:childTnLst>
                                </p:cTn>
                              </p:par>
                              <p:par>
                                <p:cTn id="54" presetID="12" presetClass="entr" presetSubtype="4" fill="hold" grpId="0" nodeType="withEffect">
                                  <p:stCondLst>
                                    <p:cond delay="1000"/>
                                  </p:stCondLst>
                                  <p:childTnLst>
                                    <p:set>
                                      <p:cBhvr>
                                        <p:cTn id="55" dur="1" fill="hold">
                                          <p:stCondLst>
                                            <p:cond delay="0"/>
                                          </p:stCondLst>
                                        </p:cTn>
                                        <p:tgtEl>
                                          <p:spTgt spid="47"/>
                                        </p:tgtEl>
                                        <p:attrNameLst>
                                          <p:attrName>style.visibility</p:attrName>
                                        </p:attrNameLst>
                                      </p:cBhvr>
                                      <p:to>
                                        <p:strVal val="visible"/>
                                      </p:to>
                                    </p:set>
                                    <p:anim calcmode="lin" valueType="num">
                                      <p:cBhvr additive="base">
                                        <p:cTn id="56" dur="500"/>
                                        <p:tgtEl>
                                          <p:spTgt spid="47"/>
                                        </p:tgtEl>
                                        <p:attrNameLst>
                                          <p:attrName>ppt_y</p:attrName>
                                        </p:attrNameLst>
                                      </p:cBhvr>
                                      <p:tavLst>
                                        <p:tav tm="0">
                                          <p:val>
                                            <p:strVal val="#ppt_y+#ppt_h*1.125000"/>
                                          </p:val>
                                        </p:tav>
                                        <p:tav tm="100000">
                                          <p:val>
                                            <p:strVal val="#ppt_y"/>
                                          </p:val>
                                        </p:tav>
                                      </p:tavLst>
                                    </p:anim>
                                    <p:animEffect transition="in" filter="wipe(up)">
                                      <p:cBhvr>
                                        <p:cTn id="57" dur="500"/>
                                        <p:tgtEl>
                                          <p:spTgt spid="47"/>
                                        </p:tgtEl>
                                      </p:cBhvr>
                                    </p:animEffect>
                                  </p:childTnLst>
                                </p:cTn>
                              </p:par>
                              <p:par>
                                <p:cTn id="58" presetID="12" presetClass="entr" presetSubtype="8" fill="hold" grpId="0" nodeType="withEffect">
                                  <p:stCondLst>
                                    <p:cond delay="1250"/>
                                  </p:stCondLst>
                                  <p:childTnLst>
                                    <p:set>
                                      <p:cBhvr>
                                        <p:cTn id="59" dur="1" fill="hold">
                                          <p:stCondLst>
                                            <p:cond delay="0"/>
                                          </p:stCondLst>
                                        </p:cTn>
                                        <p:tgtEl>
                                          <p:spTgt spid="38"/>
                                        </p:tgtEl>
                                        <p:attrNameLst>
                                          <p:attrName>style.visibility</p:attrName>
                                        </p:attrNameLst>
                                      </p:cBhvr>
                                      <p:to>
                                        <p:strVal val="visible"/>
                                      </p:to>
                                    </p:set>
                                    <p:anim calcmode="lin" valueType="num">
                                      <p:cBhvr additive="base">
                                        <p:cTn id="60" dur="500"/>
                                        <p:tgtEl>
                                          <p:spTgt spid="38"/>
                                        </p:tgtEl>
                                        <p:attrNameLst>
                                          <p:attrName>ppt_x</p:attrName>
                                        </p:attrNameLst>
                                      </p:cBhvr>
                                      <p:tavLst>
                                        <p:tav tm="0">
                                          <p:val>
                                            <p:strVal val="#ppt_x-#ppt_w*1.125000"/>
                                          </p:val>
                                        </p:tav>
                                        <p:tav tm="100000">
                                          <p:val>
                                            <p:strVal val="#ppt_x"/>
                                          </p:val>
                                        </p:tav>
                                      </p:tavLst>
                                    </p:anim>
                                    <p:animEffect transition="in" filter="wipe(right)">
                                      <p:cBhvr>
                                        <p:cTn id="61" dur="500"/>
                                        <p:tgtEl>
                                          <p:spTgt spid="38"/>
                                        </p:tgtEl>
                                      </p:cBhvr>
                                    </p:animEffect>
                                  </p:childTnLst>
                                </p:cTn>
                              </p:par>
                              <p:par>
                                <p:cTn id="62" presetID="12" presetClass="entr" presetSubtype="2" fill="hold" grpId="0" nodeType="withEffect">
                                  <p:stCondLst>
                                    <p:cond delay="1500"/>
                                  </p:stCondLst>
                                  <p:childTnLst>
                                    <p:set>
                                      <p:cBhvr>
                                        <p:cTn id="63" dur="1" fill="hold">
                                          <p:stCondLst>
                                            <p:cond delay="0"/>
                                          </p:stCondLst>
                                        </p:cTn>
                                        <p:tgtEl>
                                          <p:spTgt spid="34"/>
                                        </p:tgtEl>
                                        <p:attrNameLst>
                                          <p:attrName>style.visibility</p:attrName>
                                        </p:attrNameLst>
                                      </p:cBhvr>
                                      <p:to>
                                        <p:strVal val="visible"/>
                                      </p:to>
                                    </p:set>
                                    <p:anim calcmode="lin" valueType="num">
                                      <p:cBhvr additive="base">
                                        <p:cTn id="64" dur="500"/>
                                        <p:tgtEl>
                                          <p:spTgt spid="34"/>
                                        </p:tgtEl>
                                        <p:attrNameLst>
                                          <p:attrName>ppt_x</p:attrName>
                                        </p:attrNameLst>
                                      </p:cBhvr>
                                      <p:tavLst>
                                        <p:tav tm="0">
                                          <p:val>
                                            <p:strVal val="#ppt_x+#ppt_w*1.125000"/>
                                          </p:val>
                                        </p:tav>
                                        <p:tav tm="100000">
                                          <p:val>
                                            <p:strVal val="#ppt_x"/>
                                          </p:val>
                                        </p:tav>
                                      </p:tavLst>
                                    </p:anim>
                                    <p:animEffect transition="in" filter="wipe(left)">
                                      <p:cBhvr>
                                        <p:cTn id="65" dur="500"/>
                                        <p:tgtEl>
                                          <p:spTgt spid="34"/>
                                        </p:tgtEl>
                                      </p:cBhvr>
                                    </p:animEffect>
                                  </p:childTnLst>
                                </p:cTn>
                              </p:par>
                              <p:par>
                                <p:cTn id="66" presetID="12" presetClass="entr" presetSubtype="8" fill="hold" grpId="0" nodeType="withEffect">
                                  <p:stCondLst>
                                    <p:cond delay="1750"/>
                                  </p:stCondLst>
                                  <p:childTnLst>
                                    <p:set>
                                      <p:cBhvr>
                                        <p:cTn id="67" dur="1" fill="hold">
                                          <p:stCondLst>
                                            <p:cond delay="0"/>
                                          </p:stCondLst>
                                        </p:cTn>
                                        <p:tgtEl>
                                          <p:spTgt spid="43"/>
                                        </p:tgtEl>
                                        <p:attrNameLst>
                                          <p:attrName>style.visibility</p:attrName>
                                        </p:attrNameLst>
                                      </p:cBhvr>
                                      <p:to>
                                        <p:strVal val="visible"/>
                                      </p:to>
                                    </p:set>
                                    <p:anim calcmode="lin" valueType="num">
                                      <p:cBhvr additive="base">
                                        <p:cTn id="68" dur="500"/>
                                        <p:tgtEl>
                                          <p:spTgt spid="43"/>
                                        </p:tgtEl>
                                        <p:attrNameLst>
                                          <p:attrName>ppt_x</p:attrName>
                                        </p:attrNameLst>
                                      </p:cBhvr>
                                      <p:tavLst>
                                        <p:tav tm="0">
                                          <p:val>
                                            <p:strVal val="#ppt_x-#ppt_w*1.125000"/>
                                          </p:val>
                                        </p:tav>
                                        <p:tav tm="100000">
                                          <p:val>
                                            <p:strVal val="#ppt_x"/>
                                          </p:val>
                                        </p:tav>
                                      </p:tavLst>
                                    </p:anim>
                                    <p:animEffect transition="in" filter="wipe(right)">
                                      <p:cBhvr>
                                        <p:cTn id="69" dur="500"/>
                                        <p:tgtEl>
                                          <p:spTgt spid="43"/>
                                        </p:tgtEl>
                                      </p:cBhvr>
                                    </p:animEffect>
                                  </p:childTnLst>
                                </p:cTn>
                              </p:par>
                              <p:par>
                                <p:cTn id="70" presetID="12" presetClass="entr" presetSubtype="8" fill="hold" grpId="0" nodeType="withEffect">
                                  <p:stCondLst>
                                    <p:cond delay="2000"/>
                                  </p:stCondLst>
                                  <p:childTnLst>
                                    <p:set>
                                      <p:cBhvr>
                                        <p:cTn id="71" dur="1" fill="hold">
                                          <p:stCondLst>
                                            <p:cond delay="0"/>
                                          </p:stCondLst>
                                        </p:cTn>
                                        <p:tgtEl>
                                          <p:spTgt spid="40"/>
                                        </p:tgtEl>
                                        <p:attrNameLst>
                                          <p:attrName>style.visibility</p:attrName>
                                        </p:attrNameLst>
                                      </p:cBhvr>
                                      <p:to>
                                        <p:strVal val="visible"/>
                                      </p:to>
                                    </p:set>
                                    <p:anim calcmode="lin" valueType="num">
                                      <p:cBhvr additive="base">
                                        <p:cTn id="72" dur="500"/>
                                        <p:tgtEl>
                                          <p:spTgt spid="40"/>
                                        </p:tgtEl>
                                        <p:attrNameLst>
                                          <p:attrName>ppt_x</p:attrName>
                                        </p:attrNameLst>
                                      </p:cBhvr>
                                      <p:tavLst>
                                        <p:tav tm="0">
                                          <p:val>
                                            <p:strVal val="#ppt_x-#ppt_w*1.125000"/>
                                          </p:val>
                                        </p:tav>
                                        <p:tav tm="100000">
                                          <p:val>
                                            <p:strVal val="#ppt_x"/>
                                          </p:val>
                                        </p:tav>
                                      </p:tavLst>
                                    </p:anim>
                                    <p:animEffect transition="in" filter="wipe(right)">
                                      <p:cBhvr>
                                        <p:cTn id="73" dur="500"/>
                                        <p:tgtEl>
                                          <p:spTgt spid="40"/>
                                        </p:tgtEl>
                                      </p:cBhvr>
                                    </p:animEffect>
                                  </p:childTnLst>
                                </p:cTn>
                              </p:par>
                              <p:par>
                                <p:cTn id="74" presetID="12" presetClass="entr" presetSubtype="1" fill="hold" grpId="0" nodeType="withEffect">
                                  <p:stCondLst>
                                    <p:cond delay="2250"/>
                                  </p:stCondLst>
                                  <p:childTnLst>
                                    <p:set>
                                      <p:cBhvr>
                                        <p:cTn id="75" dur="1" fill="hold">
                                          <p:stCondLst>
                                            <p:cond delay="0"/>
                                          </p:stCondLst>
                                        </p:cTn>
                                        <p:tgtEl>
                                          <p:spTgt spid="32"/>
                                        </p:tgtEl>
                                        <p:attrNameLst>
                                          <p:attrName>style.visibility</p:attrName>
                                        </p:attrNameLst>
                                      </p:cBhvr>
                                      <p:to>
                                        <p:strVal val="visible"/>
                                      </p:to>
                                    </p:set>
                                    <p:anim calcmode="lin" valueType="num">
                                      <p:cBhvr additive="base">
                                        <p:cTn id="76" dur="500"/>
                                        <p:tgtEl>
                                          <p:spTgt spid="32"/>
                                        </p:tgtEl>
                                        <p:attrNameLst>
                                          <p:attrName>ppt_y</p:attrName>
                                        </p:attrNameLst>
                                      </p:cBhvr>
                                      <p:tavLst>
                                        <p:tav tm="0">
                                          <p:val>
                                            <p:strVal val="#ppt_y-#ppt_h*1.125000"/>
                                          </p:val>
                                        </p:tav>
                                        <p:tav tm="100000">
                                          <p:val>
                                            <p:strVal val="#ppt_y"/>
                                          </p:val>
                                        </p:tav>
                                      </p:tavLst>
                                    </p:anim>
                                    <p:animEffect transition="in" filter="wipe(down)">
                                      <p:cBhvr>
                                        <p:cTn id="77" dur="500"/>
                                        <p:tgtEl>
                                          <p:spTgt spid="32"/>
                                        </p:tgtEl>
                                      </p:cBhvr>
                                    </p:animEffect>
                                  </p:childTnLst>
                                </p:cTn>
                              </p:par>
                              <p:par>
                                <p:cTn id="78" presetID="21" presetClass="entr" presetSubtype="1" fill="hold" grpId="0" nodeType="withEffect">
                                  <p:stCondLst>
                                    <p:cond delay="1500"/>
                                  </p:stCondLst>
                                  <p:childTnLst>
                                    <p:set>
                                      <p:cBhvr>
                                        <p:cTn id="79" dur="1" fill="hold">
                                          <p:stCondLst>
                                            <p:cond delay="0"/>
                                          </p:stCondLst>
                                        </p:cTn>
                                        <p:tgtEl>
                                          <p:spTgt spid="39"/>
                                        </p:tgtEl>
                                        <p:attrNameLst>
                                          <p:attrName>style.visibility</p:attrName>
                                        </p:attrNameLst>
                                      </p:cBhvr>
                                      <p:to>
                                        <p:strVal val="visible"/>
                                      </p:to>
                                    </p:set>
                                    <p:animEffect transition="in" filter="wheel(1)">
                                      <p:cBhvr>
                                        <p:cTn id="80" dur="1500"/>
                                        <p:tgtEl>
                                          <p:spTgt spid="39"/>
                                        </p:tgtEl>
                                      </p:cBhvr>
                                    </p:animEffect>
                                  </p:childTnLst>
                                </p:cTn>
                              </p:par>
                              <p:par>
                                <p:cTn id="81" presetID="21" presetClass="entr" presetSubtype="1" fill="hold" grpId="0" nodeType="withEffect">
                                  <p:stCondLst>
                                    <p:cond delay="1500"/>
                                  </p:stCondLst>
                                  <p:childTnLst>
                                    <p:set>
                                      <p:cBhvr>
                                        <p:cTn id="82" dur="1" fill="hold">
                                          <p:stCondLst>
                                            <p:cond delay="0"/>
                                          </p:stCondLst>
                                        </p:cTn>
                                        <p:tgtEl>
                                          <p:spTgt spid="48"/>
                                        </p:tgtEl>
                                        <p:attrNameLst>
                                          <p:attrName>style.visibility</p:attrName>
                                        </p:attrNameLst>
                                      </p:cBhvr>
                                      <p:to>
                                        <p:strVal val="visible"/>
                                      </p:to>
                                    </p:set>
                                    <p:animEffect transition="in" filter="wheel(1)">
                                      <p:cBhvr>
                                        <p:cTn id="83" dur="1500"/>
                                        <p:tgtEl>
                                          <p:spTgt spid="48"/>
                                        </p:tgtEl>
                                      </p:cBhvr>
                                    </p:animEffect>
                                  </p:childTnLst>
                                </p:cTn>
                              </p:par>
                              <p:par>
                                <p:cTn id="84" presetID="21" presetClass="entr" presetSubtype="1" fill="hold" grpId="0" nodeType="withEffect">
                                  <p:stCondLst>
                                    <p:cond delay="1500"/>
                                  </p:stCondLst>
                                  <p:childTnLst>
                                    <p:set>
                                      <p:cBhvr>
                                        <p:cTn id="85" dur="1" fill="hold">
                                          <p:stCondLst>
                                            <p:cond delay="0"/>
                                          </p:stCondLst>
                                        </p:cTn>
                                        <p:tgtEl>
                                          <p:spTgt spid="49"/>
                                        </p:tgtEl>
                                        <p:attrNameLst>
                                          <p:attrName>style.visibility</p:attrName>
                                        </p:attrNameLst>
                                      </p:cBhvr>
                                      <p:to>
                                        <p:strVal val="visible"/>
                                      </p:to>
                                    </p:set>
                                    <p:animEffect transition="in" filter="wheel(1)">
                                      <p:cBhvr>
                                        <p:cTn id="86" dur="1500"/>
                                        <p:tgtEl>
                                          <p:spTgt spid="49"/>
                                        </p:tgtEl>
                                      </p:cBhvr>
                                    </p:animEffect>
                                  </p:childTnLst>
                                </p:cTn>
                              </p:par>
                              <p:par>
                                <p:cTn id="87" presetID="21" presetClass="entr" presetSubtype="1" fill="hold" grpId="0" nodeType="withEffect">
                                  <p:stCondLst>
                                    <p:cond delay="1500"/>
                                  </p:stCondLst>
                                  <p:childTnLst>
                                    <p:set>
                                      <p:cBhvr>
                                        <p:cTn id="88" dur="1" fill="hold">
                                          <p:stCondLst>
                                            <p:cond delay="0"/>
                                          </p:stCondLst>
                                        </p:cTn>
                                        <p:tgtEl>
                                          <p:spTgt spid="50"/>
                                        </p:tgtEl>
                                        <p:attrNameLst>
                                          <p:attrName>style.visibility</p:attrName>
                                        </p:attrNameLst>
                                      </p:cBhvr>
                                      <p:to>
                                        <p:strVal val="visible"/>
                                      </p:to>
                                    </p:set>
                                    <p:animEffect transition="in" filter="wheel(1)">
                                      <p:cBhvr>
                                        <p:cTn id="89" dur="1500"/>
                                        <p:tgtEl>
                                          <p:spTgt spid="50"/>
                                        </p:tgtEl>
                                      </p:cBhvr>
                                    </p:animEffect>
                                  </p:childTnLst>
                                </p:cTn>
                              </p:par>
                              <p:par>
                                <p:cTn id="90" presetID="21" presetClass="entr" presetSubtype="1" fill="hold" grpId="0" nodeType="withEffect">
                                  <p:stCondLst>
                                    <p:cond delay="1500"/>
                                  </p:stCondLst>
                                  <p:childTnLst>
                                    <p:set>
                                      <p:cBhvr>
                                        <p:cTn id="91" dur="1" fill="hold">
                                          <p:stCondLst>
                                            <p:cond delay="0"/>
                                          </p:stCondLst>
                                        </p:cTn>
                                        <p:tgtEl>
                                          <p:spTgt spid="37"/>
                                        </p:tgtEl>
                                        <p:attrNameLst>
                                          <p:attrName>style.visibility</p:attrName>
                                        </p:attrNameLst>
                                      </p:cBhvr>
                                      <p:to>
                                        <p:strVal val="visible"/>
                                      </p:to>
                                    </p:set>
                                    <p:animEffect transition="in" filter="wheel(1)">
                                      <p:cBhvr>
                                        <p:cTn id="92" dur="1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build="p">
        <p:tmplLst>
          <p:tmpl lvl="1">
            <p:tnLst>
              <p:par>
                <p:cTn presetID="10" presetClass="entr" presetSubtype="0" fill="hold" nodeType="withEffect">
                  <p:stCondLst>
                    <p:cond delay="1750"/>
                  </p:stCondLst>
                  <p:childTnLst>
                    <p:set>
                      <p:cBhvr>
                        <p:cTn dur="1" fill="hold">
                          <p:stCondLst>
                            <p:cond delay="0"/>
                          </p:stCondLst>
                        </p:cTn>
                        <p:tgtEl>
                          <p:spTgt spid="53"/>
                        </p:tgtEl>
                        <p:attrNameLst>
                          <p:attrName>style.visibility</p:attrName>
                        </p:attrNameLst>
                      </p:cBhvr>
                      <p:to>
                        <p:strVal val="visible"/>
                      </p:to>
                    </p:set>
                    <p:animEffect transition="in" filter="fade">
                      <p:cBhvr>
                        <p:cTn dur="750"/>
                        <p:tgtEl>
                          <p:spTgt spid="53"/>
                        </p:tgtEl>
                      </p:cBhvr>
                    </p:animEffect>
                  </p:childTnLst>
                </p:cTn>
              </p:par>
            </p:tnLst>
          </p:tmpl>
        </p:tmplLst>
      </p:bldP>
      <p:bldP spid="54" grpId="0" build="p">
        <p:tmplLst>
          <p:tmpl lvl="1">
            <p:tnLst>
              <p:par>
                <p:cTn presetID="10" presetClass="entr" presetSubtype="0" fill="hold" nodeType="withEffect">
                  <p:stCondLst>
                    <p:cond delay="2250"/>
                  </p:stCondLst>
                  <p:childTnLst>
                    <p:set>
                      <p:cBhvr>
                        <p:cTn dur="1" fill="hold">
                          <p:stCondLst>
                            <p:cond delay="0"/>
                          </p:stCondLst>
                        </p:cTn>
                        <p:tgtEl>
                          <p:spTgt spid="54"/>
                        </p:tgtEl>
                        <p:attrNameLst>
                          <p:attrName>style.visibility</p:attrName>
                        </p:attrNameLst>
                      </p:cBhvr>
                      <p:to>
                        <p:strVal val="visible"/>
                      </p:to>
                    </p:set>
                    <p:animEffect transition="in" filter="fade">
                      <p:cBhvr>
                        <p:cTn dur="750"/>
                        <p:tgtEl>
                          <p:spTgt spid="54"/>
                        </p:tgtEl>
                      </p:cBhvr>
                    </p:animEffect>
                  </p:childTnLst>
                </p:cTn>
              </p:par>
            </p:tnLst>
          </p:tmpl>
        </p:tmplLst>
      </p:bldP>
      <p:bldP spid="66" grpId="0" build="p">
        <p:tmplLst>
          <p:tmpl lvl="1">
            <p:tnLst>
              <p:par>
                <p:cTn presetID="10" presetClass="entr" presetSubtype="0" fill="hold" nodeType="withEffect">
                  <p:stCondLst>
                    <p:cond delay="1250"/>
                  </p:stCondLst>
                  <p:childTnLst>
                    <p:set>
                      <p:cBhvr>
                        <p:cTn dur="1" fill="hold">
                          <p:stCondLst>
                            <p:cond delay="0"/>
                          </p:stCondLst>
                        </p:cTn>
                        <p:tgtEl>
                          <p:spTgt spid="66"/>
                        </p:tgtEl>
                        <p:attrNameLst>
                          <p:attrName>style.visibility</p:attrName>
                        </p:attrNameLst>
                      </p:cBhvr>
                      <p:to>
                        <p:strVal val="visible"/>
                      </p:to>
                    </p:set>
                    <p:animEffect transition="in" filter="fade">
                      <p:cBhvr>
                        <p:cTn dur="1000"/>
                        <p:tgtEl>
                          <p:spTgt spid="66"/>
                        </p:tgtEl>
                      </p:cBhvr>
                    </p:animEffect>
                  </p:childTnLst>
                </p:cTn>
              </p:par>
            </p:tnLst>
          </p:tmpl>
        </p:tmplLst>
      </p:bldP>
      <p:bldP spid="67" grpId="0" build="p">
        <p:tmplLst>
          <p:tmpl lvl="1">
            <p:tnLst>
              <p:par>
                <p:cTn presetID="10" presetClass="entr" presetSubtype="0" fill="hold" nodeType="withEffect">
                  <p:stCondLst>
                    <p:cond delay="2750"/>
                  </p:stCondLst>
                  <p:childTnLst>
                    <p:set>
                      <p:cBhvr>
                        <p:cTn dur="1" fill="hold">
                          <p:stCondLst>
                            <p:cond delay="0"/>
                          </p:stCondLst>
                        </p:cTn>
                        <p:tgtEl>
                          <p:spTgt spid="67"/>
                        </p:tgtEl>
                        <p:attrNameLst>
                          <p:attrName>style.visibility</p:attrName>
                        </p:attrNameLst>
                      </p:cBhvr>
                      <p:to>
                        <p:strVal val="visible"/>
                      </p:to>
                    </p:set>
                    <p:animEffect transition="in" filter="fade">
                      <p:cBhvr>
                        <p:cTn dur="750"/>
                        <p:tgtEl>
                          <p:spTgt spid="67"/>
                        </p:tgtEl>
                      </p:cBhvr>
                    </p:animEffect>
                  </p:childTnLst>
                </p:cTn>
              </p:par>
            </p:tnLst>
          </p:tmpl>
        </p:tmplLst>
      </p:bldP>
      <p:bldP spid="32" grpId="0" animBg="1"/>
      <p:bldP spid="34" grpId="0" animBg="1"/>
      <p:bldP spid="36" grpId="0" animBg="1"/>
      <p:bldP spid="37" grpId="0" animBg="1"/>
      <p:bldP spid="38" grpId="0" animBg="1"/>
      <p:bldP spid="39" grpId="0" animBg="1"/>
      <p:bldP spid="40" grpId="0" animBg="1"/>
      <p:bldP spid="43" grpId="0" animBg="1"/>
      <p:bldP spid="44" grpId="0" animBg="1"/>
      <p:bldP spid="47" grpId="0" animBg="1"/>
      <p:bldP spid="48" grpId="0" animBg="1"/>
      <p:bldP spid="49" grpId="0" animBg="1"/>
      <p:bldP spid="50" grpId="0" animBg="1"/>
      <p:bldP spid="57" grpId="0" animBg="1"/>
      <p:bldP spid="60" grpId="0" animBg="1"/>
      <p:bldP spid="61" grpId="0" animBg="1"/>
      <p:bldP spid="62" grpId="0" animBg="1"/>
      <p:bldP spid="68" grpId="0" animBg="1"/>
      <p:bldP spid="69" grpId="0" animBg="1"/>
      <p:bldP spid="70" grpId="0" animBg="1"/>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2">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715" y="-5714"/>
            <a:ext cx="4599052" cy="3085845"/>
          </a:xfrm>
          <a:prstGeom prst="rect">
            <a:avLst/>
          </a:prstGeom>
        </p:spPr>
      </p:pic>
      <p:sp>
        <p:nvSpPr>
          <p:cNvPr id="37" name="Rectangle 36"/>
          <p:cNvSpPr/>
          <p:nvPr userDrawn="1"/>
        </p:nvSpPr>
        <p:spPr>
          <a:xfrm>
            <a:off x="3" y="0"/>
            <a:ext cx="9143999" cy="5143504"/>
          </a:xfrm>
          <a:prstGeom prst="rect">
            <a:avLst/>
          </a:prstGeom>
          <a:gradFill flip="none" rotWithShape="1">
            <a:gsLst>
              <a:gs pos="46000">
                <a:schemeClr val="bg1">
                  <a:alpha val="0"/>
                </a:schemeClr>
              </a:gs>
              <a:gs pos="33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39" name="Freeform 38"/>
          <p:cNvSpPr/>
          <p:nvPr/>
        </p:nvSpPr>
        <p:spPr>
          <a:xfrm>
            <a:off x="6117312" y="1776095"/>
            <a:ext cx="740689" cy="865439"/>
          </a:xfrm>
          <a:custGeom>
            <a:avLst/>
            <a:gdLst>
              <a:gd name="connsiteX0" fmla="*/ 0 w 971550"/>
              <a:gd name="connsiteY0" fmla="*/ 0 h 1152525"/>
              <a:gd name="connsiteX1" fmla="*/ 0 w 971550"/>
              <a:gd name="connsiteY1" fmla="*/ 1152525 h 1152525"/>
              <a:gd name="connsiteX2" fmla="*/ 971550 w 971550"/>
              <a:gd name="connsiteY2" fmla="*/ 581025 h 1152525"/>
              <a:gd name="connsiteX3" fmla="*/ 0 w 971550"/>
              <a:gd name="connsiteY3" fmla="*/ 0 h 1152525"/>
            </a:gdLst>
            <a:ahLst/>
            <a:cxnLst>
              <a:cxn ang="0">
                <a:pos x="connsiteX0" y="connsiteY0"/>
              </a:cxn>
              <a:cxn ang="0">
                <a:pos x="connsiteX1" y="connsiteY1"/>
              </a:cxn>
              <a:cxn ang="0">
                <a:pos x="connsiteX2" y="connsiteY2"/>
              </a:cxn>
              <a:cxn ang="0">
                <a:pos x="connsiteX3" y="connsiteY3"/>
              </a:cxn>
            </a:cxnLst>
            <a:rect l="l" t="t" r="r" b="b"/>
            <a:pathLst>
              <a:path w="971550" h="1152525">
                <a:moveTo>
                  <a:pt x="0" y="0"/>
                </a:moveTo>
                <a:lnTo>
                  <a:pt x="0" y="1152525"/>
                </a:lnTo>
                <a:lnTo>
                  <a:pt x="971550" y="581025"/>
                </a:lnTo>
                <a:lnTo>
                  <a:pt x="0" y="0"/>
                </a:lnTo>
                <a:close/>
              </a:path>
            </a:pathLst>
          </a:custGeom>
          <a:gradFill flip="none" rotWithShape="1">
            <a:gsLst>
              <a:gs pos="15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
        <p:nvSpPr>
          <p:cNvPr id="40" name="Isosceles Triangle 736"/>
          <p:cNvSpPr/>
          <p:nvPr/>
        </p:nvSpPr>
        <p:spPr>
          <a:xfrm rot="5400000">
            <a:off x="978084" y="-988887"/>
            <a:ext cx="2631599" cy="4590542"/>
          </a:xfrm>
          <a:custGeom>
            <a:avLst/>
            <a:gdLst>
              <a:gd name="connsiteX0" fmla="*/ 0 w 3508436"/>
              <a:gd name="connsiteY0" fmla="*/ 6118873 h 6118873"/>
              <a:gd name="connsiteX1" fmla="*/ 0 w 3508436"/>
              <a:gd name="connsiteY1" fmla="*/ 0 h 6118873"/>
              <a:gd name="connsiteX2" fmla="*/ 3508436 w 3508436"/>
              <a:gd name="connsiteY2" fmla="*/ 6118873 h 6118873"/>
              <a:gd name="connsiteX3" fmla="*/ 0 w 3508436"/>
              <a:gd name="connsiteY3" fmla="*/ 6118873 h 6118873"/>
              <a:gd name="connsiteX0" fmla="*/ 0 w 3493199"/>
              <a:gd name="connsiteY0" fmla="*/ 6118873 h 6118876"/>
              <a:gd name="connsiteX1" fmla="*/ 0 w 3493199"/>
              <a:gd name="connsiteY1" fmla="*/ 0 h 6118876"/>
              <a:gd name="connsiteX2" fmla="*/ 3493199 w 3493199"/>
              <a:gd name="connsiteY2" fmla="*/ 6118876 h 6118876"/>
              <a:gd name="connsiteX3" fmla="*/ 0 w 3493199"/>
              <a:gd name="connsiteY3" fmla="*/ 6118873 h 6118876"/>
              <a:gd name="connsiteX0" fmla="*/ 0 w 3493199"/>
              <a:gd name="connsiteY0" fmla="*/ 6118873 h 6118876"/>
              <a:gd name="connsiteX1" fmla="*/ 0 w 3493199"/>
              <a:gd name="connsiteY1" fmla="*/ 0 h 6118876"/>
              <a:gd name="connsiteX2" fmla="*/ 3493199 w 3493199"/>
              <a:gd name="connsiteY2" fmla="*/ 6118876 h 6118876"/>
              <a:gd name="connsiteX3" fmla="*/ 0 w 3493199"/>
              <a:gd name="connsiteY3" fmla="*/ 6118873 h 6118876"/>
              <a:gd name="connsiteX0" fmla="*/ 0 w 3493199"/>
              <a:gd name="connsiteY0" fmla="*/ 6118873 h 6118876"/>
              <a:gd name="connsiteX1" fmla="*/ 0 w 3493199"/>
              <a:gd name="connsiteY1" fmla="*/ 0 h 6118876"/>
              <a:gd name="connsiteX2" fmla="*/ 3493199 w 3493199"/>
              <a:gd name="connsiteY2" fmla="*/ 6118876 h 6118876"/>
              <a:gd name="connsiteX3" fmla="*/ 0 w 3493199"/>
              <a:gd name="connsiteY3" fmla="*/ 6118873 h 6118876"/>
              <a:gd name="connsiteX0" fmla="*/ 0 w 3505108"/>
              <a:gd name="connsiteY0" fmla="*/ 6118873 h 6118879"/>
              <a:gd name="connsiteX1" fmla="*/ 0 w 3505108"/>
              <a:gd name="connsiteY1" fmla="*/ 0 h 6118879"/>
              <a:gd name="connsiteX2" fmla="*/ 3505108 w 3505108"/>
              <a:gd name="connsiteY2" fmla="*/ 6118879 h 6118879"/>
              <a:gd name="connsiteX3" fmla="*/ 0 w 3505108"/>
              <a:gd name="connsiteY3" fmla="*/ 6118873 h 6118879"/>
              <a:gd name="connsiteX0" fmla="*/ 0 w 3493205"/>
              <a:gd name="connsiteY0" fmla="*/ 6118873 h 6118882"/>
              <a:gd name="connsiteX1" fmla="*/ 0 w 3493205"/>
              <a:gd name="connsiteY1" fmla="*/ 0 h 6118882"/>
              <a:gd name="connsiteX2" fmla="*/ 3493205 w 3493205"/>
              <a:gd name="connsiteY2" fmla="*/ 6118882 h 6118882"/>
              <a:gd name="connsiteX3" fmla="*/ 0 w 3493205"/>
              <a:gd name="connsiteY3" fmla="*/ 6118873 h 6118882"/>
              <a:gd name="connsiteX0" fmla="*/ 0 w 3493205"/>
              <a:gd name="connsiteY0" fmla="*/ 6118873 h 6118882"/>
              <a:gd name="connsiteX1" fmla="*/ 0 w 3493205"/>
              <a:gd name="connsiteY1" fmla="*/ 0 h 6118882"/>
              <a:gd name="connsiteX2" fmla="*/ 3493205 w 3493205"/>
              <a:gd name="connsiteY2" fmla="*/ 6118882 h 6118882"/>
              <a:gd name="connsiteX3" fmla="*/ 0 w 3493205"/>
              <a:gd name="connsiteY3" fmla="*/ 6118873 h 6118882"/>
              <a:gd name="connsiteX0" fmla="*/ 0 w 3493205"/>
              <a:gd name="connsiteY0" fmla="*/ 6118873 h 6118882"/>
              <a:gd name="connsiteX1" fmla="*/ 0 w 3493205"/>
              <a:gd name="connsiteY1" fmla="*/ 0 h 6118882"/>
              <a:gd name="connsiteX2" fmla="*/ 3493205 w 3493205"/>
              <a:gd name="connsiteY2" fmla="*/ 6118882 h 6118882"/>
              <a:gd name="connsiteX3" fmla="*/ 0 w 3493205"/>
              <a:gd name="connsiteY3" fmla="*/ 6118873 h 6118882"/>
              <a:gd name="connsiteX0" fmla="*/ 0 w 3493205"/>
              <a:gd name="connsiteY0" fmla="*/ 6118873 h 6118882"/>
              <a:gd name="connsiteX1" fmla="*/ 0 w 3493205"/>
              <a:gd name="connsiteY1" fmla="*/ 0 h 6118882"/>
              <a:gd name="connsiteX2" fmla="*/ 3493205 w 3493205"/>
              <a:gd name="connsiteY2" fmla="*/ 6118882 h 6118882"/>
              <a:gd name="connsiteX3" fmla="*/ 0 w 3493205"/>
              <a:gd name="connsiteY3" fmla="*/ 6118873 h 6118882"/>
            </a:gdLst>
            <a:ahLst/>
            <a:cxnLst>
              <a:cxn ang="0">
                <a:pos x="connsiteX0" y="connsiteY0"/>
              </a:cxn>
              <a:cxn ang="0">
                <a:pos x="connsiteX1" y="connsiteY1"/>
              </a:cxn>
              <a:cxn ang="0">
                <a:pos x="connsiteX2" y="connsiteY2"/>
              </a:cxn>
              <a:cxn ang="0">
                <a:pos x="connsiteX3" y="connsiteY3"/>
              </a:cxn>
            </a:cxnLst>
            <a:rect l="l" t="t" r="r" b="b"/>
            <a:pathLst>
              <a:path w="3493205" h="6118882">
                <a:moveTo>
                  <a:pt x="0" y="6118873"/>
                </a:moveTo>
                <a:lnTo>
                  <a:pt x="0" y="0"/>
                </a:lnTo>
                <a:cubicBezTo>
                  <a:pt x="1159640" y="2039625"/>
                  <a:pt x="2311196" y="3964005"/>
                  <a:pt x="3493205" y="6118882"/>
                </a:cubicBezTo>
                <a:lnTo>
                  <a:pt x="0" y="6118873"/>
                </a:lnTo>
                <a:close/>
              </a:path>
            </a:pathLst>
          </a:custGeom>
          <a:solidFill>
            <a:srgbClr val="FFC000">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grpSp>
        <p:nvGrpSpPr>
          <p:cNvPr id="41" name="Group 45"/>
          <p:cNvGrpSpPr>
            <a:grpSpLocks noChangeAspect="1"/>
          </p:cNvGrpSpPr>
          <p:nvPr/>
        </p:nvGrpSpPr>
        <p:grpSpPr bwMode="auto">
          <a:xfrm rot="5400000">
            <a:off x="1444736" y="-1454090"/>
            <a:ext cx="3959177" cy="6867356"/>
            <a:chOff x="-7" y="473"/>
            <a:chExt cx="2539" cy="4404"/>
          </a:xfrm>
        </p:grpSpPr>
        <p:sp>
          <p:nvSpPr>
            <p:cNvPr id="42" name="Freeform 46"/>
            <p:cNvSpPr>
              <a:spLocks/>
            </p:cNvSpPr>
            <p:nvPr/>
          </p:nvSpPr>
          <p:spPr bwMode="auto">
            <a:xfrm>
              <a:off x="1111" y="3387"/>
              <a:ext cx="576" cy="986"/>
            </a:xfrm>
            <a:custGeom>
              <a:avLst/>
              <a:gdLst>
                <a:gd name="T0" fmla="*/ 568 w 568"/>
                <a:gd name="T1" fmla="*/ 489 h 986"/>
                <a:gd name="T2" fmla="*/ 284 w 568"/>
                <a:gd name="T3" fmla="*/ 986 h 986"/>
                <a:gd name="T4" fmla="*/ 0 w 568"/>
                <a:gd name="T5" fmla="*/ 489 h 986"/>
                <a:gd name="T6" fmla="*/ 568 w 568"/>
                <a:gd name="T7" fmla="*/ 489 h 986"/>
                <a:gd name="T8" fmla="*/ 284 w 568"/>
                <a:gd name="T9" fmla="*/ 0 h 986"/>
              </a:gdLst>
              <a:ahLst/>
              <a:cxnLst>
                <a:cxn ang="0">
                  <a:pos x="T0" y="T1"/>
                </a:cxn>
                <a:cxn ang="0">
                  <a:pos x="T2" y="T3"/>
                </a:cxn>
                <a:cxn ang="0">
                  <a:pos x="T4" y="T5"/>
                </a:cxn>
                <a:cxn ang="0">
                  <a:pos x="T6" y="T7"/>
                </a:cxn>
                <a:cxn ang="0">
                  <a:pos x="T8" y="T9"/>
                </a:cxn>
              </a:cxnLst>
              <a:rect l="0" t="0" r="r" b="b"/>
              <a:pathLst>
                <a:path w="568" h="986">
                  <a:moveTo>
                    <a:pt x="568" y="489"/>
                  </a:moveTo>
                  <a:lnTo>
                    <a:pt x="284" y="986"/>
                  </a:lnTo>
                  <a:lnTo>
                    <a:pt x="0" y="489"/>
                  </a:lnTo>
                  <a:lnTo>
                    <a:pt x="568" y="489"/>
                  </a:lnTo>
                  <a:lnTo>
                    <a:pt x="284"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3" name="Freeform 47"/>
            <p:cNvSpPr>
              <a:spLocks/>
            </p:cNvSpPr>
            <p:nvPr/>
          </p:nvSpPr>
          <p:spPr bwMode="auto">
            <a:xfrm>
              <a:off x="1971" y="473"/>
              <a:ext cx="561" cy="479"/>
            </a:xfrm>
            <a:custGeom>
              <a:avLst/>
              <a:gdLst>
                <a:gd name="T0" fmla="*/ 0 w 561"/>
                <a:gd name="T1" fmla="*/ 0 h 479"/>
                <a:gd name="T2" fmla="*/ 279 w 561"/>
                <a:gd name="T3" fmla="*/ 479 h 479"/>
                <a:gd name="T4" fmla="*/ 561 w 561"/>
                <a:gd name="T5" fmla="*/ 0 h 479"/>
                <a:gd name="T6" fmla="*/ 0 w 561"/>
                <a:gd name="T7" fmla="*/ 0 h 479"/>
              </a:gdLst>
              <a:ahLst/>
              <a:cxnLst>
                <a:cxn ang="0">
                  <a:pos x="T0" y="T1"/>
                </a:cxn>
                <a:cxn ang="0">
                  <a:pos x="T2" y="T3"/>
                </a:cxn>
                <a:cxn ang="0">
                  <a:pos x="T4" y="T5"/>
                </a:cxn>
                <a:cxn ang="0">
                  <a:pos x="T6" y="T7"/>
                </a:cxn>
              </a:cxnLst>
              <a:rect l="0" t="0" r="r" b="b"/>
              <a:pathLst>
                <a:path w="561" h="479">
                  <a:moveTo>
                    <a:pt x="0" y="0"/>
                  </a:moveTo>
                  <a:lnTo>
                    <a:pt x="279" y="479"/>
                  </a:lnTo>
                  <a:lnTo>
                    <a:pt x="561"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4" name="Freeform 48"/>
            <p:cNvSpPr>
              <a:spLocks/>
            </p:cNvSpPr>
            <p:nvPr/>
          </p:nvSpPr>
          <p:spPr bwMode="auto">
            <a:xfrm>
              <a:off x="1411" y="473"/>
              <a:ext cx="560" cy="479"/>
            </a:xfrm>
            <a:custGeom>
              <a:avLst/>
              <a:gdLst>
                <a:gd name="T0" fmla="*/ 0 w 560"/>
                <a:gd name="T1" fmla="*/ 0 h 479"/>
                <a:gd name="T2" fmla="*/ 279 w 560"/>
                <a:gd name="T3" fmla="*/ 479 h 479"/>
                <a:gd name="T4" fmla="*/ 560 w 560"/>
                <a:gd name="T5" fmla="*/ 0 h 479"/>
                <a:gd name="T6" fmla="*/ 0 w 560"/>
                <a:gd name="T7" fmla="*/ 0 h 479"/>
              </a:gdLst>
              <a:ahLst/>
              <a:cxnLst>
                <a:cxn ang="0">
                  <a:pos x="T0" y="T1"/>
                </a:cxn>
                <a:cxn ang="0">
                  <a:pos x="T2" y="T3"/>
                </a:cxn>
                <a:cxn ang="0">
                  <a:pos x="T4" y="T5"/>
                </a:cxn>
                <a:cxn ang="0">
                  <a:pos x="T6" y="T7"/>
                </a:cxn>
              </a:cxnLst>
              <a:rect l="0" t="0" r="r" b="b"/>
              <a:pathLst>
                <a:path w="560" h="479">
                  <a:moveTo>
                    <a:pt x="0" y="0"/>
                  </a:moveTo>
                  <a:lnTo>
                    <a:pt x="279" y="479"/>
                  </a:lnTo>
                  <a:lnTo>
                    <a:pt x="560"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5" name="Freeform 49"/>
            <p:cNvSpPr>
              <a:spLocks/>
            </p:cNvSpPr>
            <p:nvPr/>
          </p:nvSpPr>
          <p:spPr bwMode="auto">
            <a:xfrm>
              <a:off x="1128" y="952"/>
              <a:ext cx="1127" cy="1466"/>
            </a:xfrm>
            <a:custGeom>
              <a:avLst/>
              <a:gdLst>
                <a:gd name="T0" fmla="*/ 842 w 1127"/>
                <a:gd name="T1" fmla="*/ 477 h 1466"/>
                <a:gd name="T2" fmla="*/ 283 w 1127"/>
                <a:gd name="T3" fmla="*/ 477 h 1466"/>
                <a:gd name="T4" fmla="*/ 562 w 1127"/>
                <a:gd name="T5" fmla="*/ 0 h 1466"/>
                <a:gd name="T6" fmla="*/ 1127 w 1127"/>
                <a:gd name="T7" fmla="*/ 963 h 1466"/>
                <a:gd name="T8" fmla="*/ 838 w 1127"/>
                <a:gd name="T9" fmla="*/ 1466 h 1466"/>
                <a:gd name="T10" fmla="*/ 283 w 1127"/>
                <a:gd name="T11" fmla="*/ 477 h 1466"/>
                <a:gd name="T12" fmla="*/ 0 w 1127"/>
                <a:gd name="T13" fmla="*/ 0 h 1466"/>
              </a:gdLst>
              <a:ahLst/>
              <a:cxnLst>
                <a:cxn ang="0">
                  <a:pos x="T0" y="T1"/>
                </a:cxn>
                <a:cxn ang="0">
                  <a:pos x="T2" y="T3"/>
                </a:cxn>
                <a:cxn ang="0">
                  <a:pos x="T4" y="T5"/>
                </a:cxn>
                <a:cxn ang="0">
                  <a:pos x="T6" y="T7"/>
                </a:cxn>
                <a:cxn ang="0">
                  <a:pos x="T8" y="T9"/>
                </a:cxn>
                <a:cxn ang="0">
                  <a:pos x="T10" y="T11"/>
                </a:cxn>
                <a:cxn ang="0">
                  <a:pos x="T12" y="T13"/>
                </a:cxn>
              </a:cxnLst>
              <a:rect l="0" t="0" r="r" b="b"/>
              <a:pathLst>
                <a:path w="1127" h="1466">
                  <a:moveTo>
                    <a:pt x="842" y="477"/>
                  </a:moveTo>
                  <a:lnTo>
                    <a:pt x="283" y="477"/>
                  </a:lnTo>
                  <a:lnTo>
                    <a:pt x="562" y="0"/>
                  </a:lnTo>
                  <a:lnTo>
                    <a:pt x="1127" y="963"/>
                  </a:lnTo>
                  <a:lnTo>
                    <a:pt x="838" y="1466"/>
                  </a:lnTo>
                  <a:lnTo>
                    <a:pt x="283" y="477"/>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6" name="Line 50"/>
            <p:cNvSpPr>
              <a:spLocks noChangeShapeType="1"/>
            </p:cNvSpPr>
            <p:nvPr/>
          </p:nvSpPr>
          <p:spPr bwMode="auto">
            <a:xfrm flipH="1">
              <a:off x="1128" y="473"/>
              <a:ext cx="283" cy="479"/>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7" name="Line 51"/>
            <p:cNvSpPr>
              <a:spLocks noChangeShapeType="1"/>
            </p:cNvSpPr>
            <p:nvPr/>
          </p:nvSpPr>
          <p:spPr bwMode="auto">
            <a:xfrm>
              <a:off x="1128" y="952"/>
              <a:ext cx="112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8" name="Freeform 52"/>
            <p:cNvSpPr>
              <a:spLocks/>
            </p:cNvSpPr>
            <p:nvPr/>
          </p:nvSpPr>
          <p:spPr bwMode="auto">
            <a:xfrm>
              <a:off x="-7" y="952"/>
              <a:ext cx="842" cy="492"/>
            </a:xfrm>
            <a:custGeom>
              <a:avLst/>
              <a:gdLst>
                <a:gd name="T0" fmla="*/ 842 w 842"/>
                <a:gd name="T1" fmla="*/ 477 h 492"/>
                <a:gd name="T2" fmla="*/ 571 w 842"/>
                <a:gd name="T3" fmla="*/ 0 h 492"/>
                <a:gd name="T4" fmla="*/ 287 w 842"/>
                <a:gd name="T5" fmla="*/ 492 h 492"/>
                <a:gd name="T6" fmla="*/ 0 w 842"/>
                <a:gd name="T7" fmla="*/ 0 h 492"/>
              </a:gdLst>
              <a:ahLst/>
              <a:cxnLst>
                <a:cxn ang="0">
                  <a:pos x="T0" y="T1"/>
                </a:cxn>
                <a:cxn ang="0">
                  <a:pos x="T2" y="T3"/>
                </a:cxn>
                <a:cxn ang="0">
                  <a:pos x="T4" y="T5"/>
                </a:cxn>
                <a:cxn ang="0">
                  <a:pos x="T6" y="T7"/>
                </a:cxn>
              </a:cxnLst>
              <a:rect l="0" t="0" r="r" b="b"/>
              <a:pathLst>
                <a:path w="842" h="492">
                  <a:moveTo>
                    <a:pt x="842" y="477"/>
                  </a:moveTo>
                  <a:lnTo>
                    <a:pt x="571" y="0"/>
                  </a:lnTo>
                  <a:lnTo>
                    <a:pt x="287" y="492"/>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9" name="Line 53"/>
            <p:cNvSpPr>
              <a:spLocks noChangeShapeType="1"/>
            </p:cNvSpPr>
            <p:nvPr/>
          </p:nvSpPr>
          <p:spPr bwMode="auto">
            <a:xfrm>
              <a:off x="-7" y="952"/>
              <a:ext cx="571"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50" name="Freeform 54"/>
            <p:cNvSpPr>
              <a:spLocks/>
            </p:cNvSpPr>
            <p:nvPr/>
          </p:nvSpPr>
          <p:spPr bwMode="auto">
            <a:xfrm>
              <a:off x="271" y="1429"/>
              <a:ext cx="1695" cy="989"/>
            </a:xfrm>
            <a:custGeom>
              <a:avLst/>
              <a:gdLst>
                <a:gd name="T0" fmla="*/ 564 w 1695"/>
                <a:gd name="T1" fmla="*/ 0 h 989"/>
                <a:gd name="T2" fmla="*/ 0 w 1695"/>
                <a:gd name="T3" fmla="*/ 989 h 989"/>
                <a:gd name="T4" fmla="*/ 564 w 1695"/>
                <a:gd name="T5" fmla="*/ 989 h 989"/>
                <a:gd name="T6" fmla="*/ 857 w 1695"/>
                <a:gd name="T7" fmla="*/ 499 h 989"/>
                <a:gd name="T8" fmla="*/ 564 w 1695"/>
                <a:gd name="T9" fmla="*/ 0 h 989"/>
                <a:gd name="T10" fmla="*/ 1140 w 1695"/>
                <a:gd name="T11" fmla="*/ 0 h 989"/>
                <a:gd name="T12" fmla="*/ 857 w 1695"/>
                <a:gd name="T13" fmla="*/ 499 h 989"/>
                <a:gd name="T14" fmla="*/ 1420 w 1695"/>
                <a:gd name="T15" fmla="*/ 499 h 989"/>
                <a:gd name="T16" fmla="*/ 1126 w 1695"/>
                <a:gd name="T17" fmla="*/ 989 h 989"/>
                <a:gd name="T18" fmla="*/ 1695 w 1695"/>
                <a:gd name="T19" fmla="*/ 989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5" h="989">
                  <a:moveTo>
                    <a:pt x="564" y="0"/>
                  </a:moveTo>
                  <a:lnTo>
                    <a:pt x="0" y="989"/>
                  </a:lnTo>
                  <a:lnTo>
                    <a:pt x="564" y="989"/>
                  </a:lnTo>
                  <a:lnTo>
                    <a:pt x="857" y="499"/>
                  </a:lnTo>
                  <a:lnTo>
                    <a:pt x="564" y="0"/>
                  </a:lnTo>
                  <a:lnTo>
                    <a:pt x="1140" y="0"/>
                  </a:lnTo>
                  <a:lnTo>
                    <a:pt x="857" y="499"/>
                  </a:lnTo>
                  <a:lnTo>
                    <a:pt x="1420" y="499"/>
                  </a:lnTo>
                  <a:lnTo>
                    <a:pt x="1126" y="989"/>
                  </a:lnTo>
                  <a:lnTo>
                    <a:pt x="1695" y="989"/>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51" name="Line 55"/>
            <p:cNvSpPr>
              <a:spLocks noChangeShapeType="1"/>
            </p:cNvSpPr>
            <p:nvPr/>
          </p:nvSpPr>
          <p:spPr bwMode="auto">
            <a:xfrm flipH="1">
              <a:off x="-7" y="1928"/>
              <a:ext cx="1135"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52" name="Line 56"/>
            <p:cNvSpPr>
              <a:spLocks noChangeShapeType="1"/>
            </p:cNvSpPr>
            <p:nvPr/>
          </p:nvSpPr>
          <p:spPr bwMode="auto">
            <a:xfrm>
              <a:off x="551" y="1928"/>
              <a:ext cx="284" cy="49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53" name="Line 57"/>
            <p:cNvSpPr>
              <a:spLocks noChangeShapeType="1"/>
            </p:cNvSpPr>
            <p:nvPr/>
          </p:nvSpPr>
          <p:spPr bwMode="auto">
            <a:xfrm flipH="1" flipV="1">
              <a:off x="271" y="2418"/>
              <a:ext cx="840" cy="1458"/>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54" name="Line 58"/>
            <p:cNvSpPr>
              <a:spLocks noChangeShapeType="1"/>
            </p:cNvSpPr>
            <p:nvPr/>
          </p:nvSpPr>
          <p:spPr bwMode="auto">
            <a:xfrm flipH="1">
              <a:off x="551" y="2418"/>
              <a:ext cx="284" cy="49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55" name="Freeform 59"/>
            <p:cNvSpPr>
              <a:spLocks/>
            </p:cNvSpPr>
            <p:nvPr/>
          </p:nvSpPr>
          <p:spPr bwMode="auto">
            <a:xfrm>
              <a:off x="560" y="3387"/>
              <a:ext cx="835" cy="489"/>
            </a:xfrm>
            <a:custGeom>
              <a:avLst/>
              <a:gdLst>
                <a:gd name="T0" fmla="*/ 275 w 835"/>
                <a:gd name="T1" fmla="*/ 0 h 489"/>
                <a:gd name="T2" fmla="*/ 835 w 835"/>
                <a:gd name="T3" fmla="*/ 0 h 489"/>
                <a:gd name="T4" fmla="*/ 551 w 835"/>
                <a:gd name="T5" fmla="*/ 489 h 489"/>
                <a:gd name="T6" fmla="*/ 0 w 835"/>
                <a:gd name="T7" fmla="*/ 489 h 489"/>
                <a:gd name="T8" fmla="*/ 275 w 835"/>
                <a:gd name="T9" fmla="*/ 0 h 489"/>
              </a:gdLst>
              <a:ahLst/>
              <a:cxnLst>
                <a:cxn ang="0">
                  <a:pos x="T0" y="T1"/>
                </a:cxn>
                <a:cxn ang="0">
                  <a:pos x="T2" y="T3"/>
                </a:cxn>
                <a:cxn ang="0">
                  <a:pos x="T4" y="T5"/>
                </a:cxn>
                <a:cxn ang="0">
                  <a:pos x="T6" y="T7"/>
                </a:cxn>
                <a:cxn ang="0">
                  <a:pos x="T8" y="T9"/>
                </a:cxn>
              </a:cxnLst>
              <a:rect l="0" t="0" r="r" b="b"/>
              <a:pathLst>
                <a:path w="835" h="489">
                  <a:moveTo>
                    <a:pt x="275" y="0"/>
                  </a:moveTo>
                  <a:lnTo>
                    <a:pt x="835" y="0"/>
                  </a:lnTo>
                  <a:lnTo>
                    <a:pt x="551" y="489"/>
                  </a:lnTo>
                  <a:lnTo>
                    <a:pt x="0" y="489"/>
                  </a:lnTo>
                  <a:lnTo>
                    <a:pt x="275"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56" name="Line 60"/>
            <p:cNvSpPr>
              <a:spLocks noChangeShapeType="1"/>
            </p:cNvSpPr>
            <p:nvPr/>
          </p:nvSpPr>
          <p:spPr bwMode="auto">
            <a:xfrm flipH="1">
              <a:off x="-7" y="2908"/>
              <a:ext cx="558"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57" name="Line 61"/>
            <p:cNvSpPr>
              <a:spLocks noChangeShapeType="1"/>
            </p:cNvSpPr>
            <p:nvPr/>
          </p:nvSpPr>
          <p:spPr bwMode="auto">
            <a:xfrm flipH="1">
              <a:off x="835" y="2418"/>
              <a:ext cx="56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58" name="Freeform 64"/>
            <p:cNvSpPr>
              <a:spLocks/>
            </p:cNvSpPr>
            <p:nvPr/>
          </p:nvSpPr>
          <p:spPr bwMode="auto">
            <a:xfrm>
              <a:off x="1118" y="4373"/>
              <a:ext cx="565" cy="504"/>
            </a:xfrm>
            <a:custGeom>
              <a:avLst/>
              <a:gdLst>
                <a:gd name="T0" fmla="*/ 551 w 551"/>
                <a:gd name="T1" fmla="*/ 498 h 498"/>
                <a:gd name="T2" fmla="*/ 277 w 551"/>
                <a:gd name="T3" fmla="*/ 0 h 498"/>
                <a:gd name="T4" fmla="*/ 0 w 551"/>
                <a:gd name="T5" fmla="*/ 498 h 498"/>
              </a:gdLst>
              <a:ahLst/>
              <a:cxnLst>
                <a:cxn ang="0">
                  <a:pos x="T0" y="T1"/>
                </a:cxn>
                <a:cxn ang="0">
                  <a:pos x="T2" y="T3"/>
                </a:cxn>
                <a:cxn ang="0">
                  <a:pos x="T4" y="T5"/>
                </a:cxn>
              </a:cxnLst>
              <a:rect l="0" t="0" r="r" b="b"/>
              <a:pathLst>
                <a:path w="551" h="498">
                  <a:moveTo>
                    <a:pt x="551" y="498"/>
                  </a:moveTo>
                  <a:lnTo>
                    <a:pt x="277" y="0"/>
                  </a:lnTo>
                  <a:lnTo>
                    <a:pt x="0" y="498"/>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59" name="Freeform 65"/>
            <p:cNvSpPr>
              <a:spLocks/>
            </p:cNvSpPr>
            <p:nvPr/>
          </p:nvSpPr>
          <p:spPr bwMode="auto">
            <a:xfrm>
              <a:off x="1399" y="3878"/>
              <a:ext cx="561" cy="495"/>
            </a:xfrm>
            <a:custGeom>
              <a:avLst/>
              <a:gdLst>
                <a:gd name="T0" fmla="*/ 0 w 565"/>
                <a:gd name="T1" fmla="*/ 497 h 497"/>
                <a:gd name="T2" fmla="*/ 565 w 565"/>
                <a:gd name="T3" fmla="*/ 497 h 497"/>
                <a:gd name="T4" fmla="*/ 284 w 565"/>
                <a:gd name="T5" fmla="*/ 0 h 497"/>
                <a:gd name="connsiteX0" fmla="*/ 0 w 10041"/>
                <a:gd name="connsiteY0" fmla="*/ 10022 h 10022"/>
                <a:gd name="connsiteX1" fmla="*/ 10041 w 10041"/>
                <a:gd name="connsiteY1" fmla="*/ 10000 h 10022"/>
                <a:gd name="connsiteX2" fmla="*/ 5068 w 10041"/>
                <a:gd name="connsiteY2" fmla="*/ 0 h 10022"/>
                <a:gd name="connsiteX0" fmla="*/ 0 w 10021"/>
                <a:gd name="connsiteY0" fmla="*/ 10022 h 10022"/>
                <a:gd name="connsiteX1" fmla="*/ 10021 w 10021"/>
                <a:gd name="connsiteY1" fmla="*/ 10000 h 10022"/>
                <a:gd name="connsiteX2" fmla="*/ 5048 w 10021"/>
                <a:gd name="connsiteY2" fmla="*/ 0 h 10022"/>
                <a:gd name="connsiteX0" fmla="*/ 0 w 10021"/>
                <a:gd name="connsiteY0" fmla="*/ 9708 h 9708"/>
                <a:gd name="connsiteX1" fmla="*/ 10021 w 10021"/>
                <a:gd name="connsiteY1" fmla="*/ 9686 h 9708"/>
                <a:gd name="connsiteX2" fmla="*/ 5210 w 10021"/>
                <a:gd name="connsiteY2" fmla="*/ 0 h 9708"/>
                <a:gd name="connsiteX0" fmla="*/ 0 w 9919"/>
                <a:gd name="connsiteY0" fmla="*/ 9977 h 9977"/>
                <a:gd name="connsiteX1" fmla="*/ 9919 w 9919"/>
                <a:gd name="connsiteY1" fmla="*/ 9977 h 9977"/>
                <a:gd name="connsiteX2" fmla="*/ 5118 w 9919"/>
                <a:gd name="connsiteY2" fmla="*/ 0 h 9977"/>
              </a:gdLst>
              <a:ahLst/>
              <a:cxnLst>
                <a:cxn ang="0">
                  <a:pos x="connsiteX0" y="connsiteY0"/>
                </a:cxn>
                <a:cxn ang="0">
                  <a:pos x="connsiteX1" y="connsiteY1"/>
                </a:cxn>
                <a:cxn ang="0">
                  <a:pos x="connsiteX2" y="connsiteY2"/>
                </a:cxn>
              </a:cxnLst>
              <a:rect l="l" t="t" r="r" b="b"/>
              <a:pathLst>
                <a:path w="9919" h="9977">
                  <a:moveTo>
                    <a:pt x="0" y="9977"/>
                  </a:moveTo>
                  <a:lnTo>
                    <a:pt x="9919" y="9977"/>
                  </a:lnTo>
                  <a:lnTo>
                    <a:pt x="5118"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grpSp>
      <p:pic>
        <p:nvPicPr>
          <p:cNvPr id="60" name="Picture 5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518673" y="296878"/>
            <a:ext cx="2056882" cy="344795"/>
          </a:xfrm>
          <a:prstGeom prst="rect">
            <a:avLst/>
          </a:prstGeom>
        </p:spPr>
      </p:pic>
      <p:sp>
        <p:nvSpPr>
          <p:cNvPr id="61" name="Trapezoid 741"/>
          <p:cNvSpPr/>
          <p:nvPr/>
        </p:nvSpPr>
        <p:spPr>
          <a:xfrm rot="9031827">
            <a:off x="3907960" y="2598139"/>
            <a:ext cx="1758110" cy="765572"/>
          </a:xfrm>
          <a:custGeom>
            <a:avLst/>
            <a:gdLst>
              <a:gd name="connsiteX0" fmla="*/ 0 w 2344147"/>
              <a:gd name="connsiteY0" fmla="*/ 1002861 h 1002861"/>
              <a:gd name="connsiteX1" fmla="*/ 568000 w 2344147"/>
              <a:gd name="connsiteY1" fmla="*/ 0 h 1002861"/>
              <a:gd name="connsiteX2" fmla="*/ 1776147 w 2344147"/>
              <a:gd name="connsiteY2" fmla="*/ 0 h 1002861"/>
              <a:gd name="connsiteX3" fmla="*/ 2344147 w 2344147"/>
              <a:gd name="connsiteY3" fmla="*/ 1002861 h 1002861"/>
              <a:gd name="connsiteX4" fmla="*/ 0 w 2344147"/>
              <a:gd name="connsiteY4" fmla="*/ 1002861 h 1002861"/>
              <a:gd name="connsiteX0" fmla="*/ 0 w 2344147"/>
              <a:gd name="connsiteY0" fmla="*/ 1020762 h 1020762"/>
              <a:gd name="connsiteX1" fmla="*/ 568000 w 2344147"/>
              <a:gd name="connsiteY1" fmla="*/ 17901 h 1020762"/>
              <a:gd name="connsiteX2" fmla="*/ 1731560 w 2344147"/>
              <a:gd name="connsiteY2" fmla="*/ 0 h 1020762"/>
              <a:gd name="connsiteX3" fmla="*/ 2344147 w 2344147"/>
              <a:gd name="connsiteY3" fmla="*/ 1020762 h 1020762"/>
              <a:gd name="connsiteX4" fmla="*/ 0 w 2344147"/>
              <a:gd name="connsiteY4" fmla="*/ 1020762 h 10207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4147" h="1020762">
                <a:moveTo>
                  <a:pt x="0" y="1020762"/>
                </a:moveTo>
                <a:lnTo>
                  <a:pt x="568000" y="17901"/>
                </a:lnTo>
                <a:lnTo>
                  <a:pt x="1731560" y="0"/>
                </a:lnTo>
                <a:lnTo>
                  <a:pt x="2344147" y="1020762"/>
                </a:lnTo>
                <a:lnTo>
                  <a:pt x="0" y="1020762"/>
                </a:lnTo>
                <a:close/>
              </a:path>
            </a:pathLst>
          </a:custGeom>
          <a:gradFill flip="none" rotWithShape="1">
            <a:gsLst>
              <a:gs pos="15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
        <p:nvSpPr>
          <p:cNvPr id="62" name="Parallelogram 61"/>
          <p:cNvSpPr/>
          <p:nvPr/>
        </p:nvSpPr>
        <p:spPr>
          <a:xfrm rot="16200000">
            <a:off x="3548835" y="1604076"/>
            <a:ext cx="1319939" cy="754976"/>
          </a:xfrm>
          <a:prstGeom prst="parallelogram">
            <a:avLst>
              <a:gd name="adj" fmla="val 59615"/>
            </a:avLst>
          </a:prstGeom>
          <a:gradFill flip="none" rotWithShape="1">
            <a:gsLst>
              <a:gs pos="15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
        <p:nvSpPr>
          <p:cNvPr id="63" name="Rectangle 62"/>
          <p:cNvSpPr/>
          <p:nvPr/>
        </p:nvSpPr>
        <p:spPr>
          <a:xfrm>
            <a:off x="0" y="4158627"/>
            <a:ext cx="9144000" cy="191020"/>
          </a:xfrm>
          <a:prstGeom prst="rect">
            <a:avLst/>
          </a:prstGeom>
          <a:gradFill flip="none" rotWithShape="1">
            <a:gsLst>
              <a:gs pos="15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
        <p:nvSpPr>
          <p:cNvPr id="65" name="Text Placeholder 744"/>
          <p:cNvSpPr>
            <a:spLocks noGrp="1"/>
          </p:cNvSpPr>
          <p:nvPr>
            <p:ph type="body" sz="quarter" idx="11" hasCustomPrompt="1"/>
          </p:nvPr>
        </p:nvSpPr>
        <p:spPr>
          <a:xfrm>
            <a:off x="215507" y="4397051"/>
            <a:ext cx="6303169" cy="275490"/>
          </a:xfrm>
          <a:prstGeom prst="rect">
            <a:avLst/>
          </a:prstGeom>
        </p:spPr>
        <p:txBody>
          <a:bodyPr/>
          <a:lstStyle>
            <a:lvl1pPr>
              <a:defRPr sz="1800" baseline="0">
                <a:solidFill>
                  <a:schemeClr val="tx2"/>
                </a:solidFill>
                <a:latin typeface="Arial" panose="020B0604020202020204" pitchFamily="34" charset="0"/>
                <a:cs typeface="Arial" panose="020B0604020202020204" pitchFamily="34" charset="0"/>
              </a:defRPr>
            </a:lvl1pPr>
          </a:lstStyle>
          <a:p>
            <a:pPr lvl="0"/>
            <a:r>
              <a:rPr lang="en-US" dirty="0"/>
              <a:t>Presenter Name</a:t>
            </a:r>
          </a:p>
        </p:txBody>
      </p:sp>
      <p:sp>
        <p:nvSpPr>
          <p:cNvPr id="67" name="Text Placeholder 744"/>
          <p:cNvSpPr>
            <a:spLocks noGrp="1"/>
          </p:cNvSpPr>
          <p:nvPr>
            <p:ph type="body" sz="quarter" idx="13" hasCustomPrompt="1"/>
          </p:nvPr>
        </p:nvSpPr>
        <p:spPr>
          <a:xfrm>
            <a:off x="215507" y="3235070"/>
            <a:ext cx="6303169" cy="357480"/>
          </a:xfrm>
          <a:prstGeom prst="rect">
            <a:avLst/>
          </a:prstGeom>
        </p:spPr>
        <p:txBody>
          <a:bodyPr anchor="b" anchorCtr="0"/>
          <a:lstStyle>
            <a:lvl1pPr>
              <a:defRPr lang="en-US" sz="1500" kern="1200" baseline="0" dirty="0" smtClean="0">
                <a:solidFill>
                  <a:schemeClr val="tx2"/>
                </a:solidFill>
                <a:latin typeface="Arial" panose="020B0604020202020204" pitchFamily="34" charset="0"/>
                <a:ea typeface="Arial" panose="020B0604020202020204" pitchFamily="34" charset="0"/>
                <a:cs typeface="Arial" panose="020B0604020202020204" pitchFamily="34" charset="0"/>
              </a:defRPr>
            </a:lvl1pPr>
          </a:lstStyle>
          <a:p>
            <a:pPr marL="0" lvl="0" indent="0" algn="l" defTabSz="685800" rtl="0" eaLnBrk="1" latinLnBrk="0" hangingPunct="1">
              <a:lnSpc>
                <a:spcPct val="90000"/>
              </a:lnSpc>
              <a:spcBef>
                <a:spcPts val="750"/>
              </a:spcBef>
              <a:buFont typeface="Arial" panose="020B0604020202020204" pitchFamily="34" charset="0"/>
              <a:buNone/>
            </a:pPr>
            <a:r>
              <a:rPr lang="en-US" dirty="0"/>
              <a:t>Subtitle</a:t>
            </a:r>
          </a:p>
        </p:txBody>
      </p:sp>
      <p:sp>
        <p:nvSpPr>
          <p:cNvPr id="68" name="Text Placeholder 744"/>
          <p:cNvSpPr>
            <a:spLocks noGrp="1"/>
          </p:cNvSpPr>
          <p:nvPr>
            <p:ph type="body" sz="quarter" idx="14" hasCustomPrompt="1"/>
          </p:nvPr>
        </p:nvSpPr>
        <p:spPr>
          <a:xfrm>
            <a:off x="215507" y="4687833"/>
            <a:ext cx="6303169" cy="275490"/>
          </a:xfrm>
          <a:prstGeom prst="rect">
            <a:avLst/>
          </a:prstGeom>
        </p:spPr>
        <p:txBody>
          <a:bodyPr/>
          <a:lstStyle>
            <a:lvl1pPr>
              <a:defRPr sz="1500" baseline="0">
                <a:solidFill>
                  <a:schemeClr val="bg2">
                    <a:lumMod val="75000"/>
                  </a:schemeClr>
                </a:solidFill>
                <a:latin typeface="Arial" panose="020B0604020202020204" pitchFamily="34" charset="0"/>
                <a:cs typeface="Arial" panose="020B0604020202020204" pitchFamily="34" charset="0"/>
              </a:defRPr>
            </a:lvl1pPr>
          </a:lstStyle>
          <a:p>
            <a:pPr lvl="0"/>
            <a:r>
              <a:rPr lang="en-US" dirty="0"/>
              <a:t>Presenter Title/Role</a:t>
            </a:r>
          </a:p>
        </p:txBody>
      </p:sp>
      <p:sp>
        <p:nvSpPr>
          <p:cNvPr id="69" name="Freeform 68"/>
          <p:cNvSpPr/>
          <p:nvPr/>
        </p:nvSpPr>
        <p:spPr>
          <a:xfrm>
            <a:off x="-1389" y="3299458"/>
            <a:ext cx="216893" cy="253424"/>
          </a:xfrm>
          <a:custGeom>
            <a:avLst/>
            <a:gdLst>
              <a:gd name="connsiteX0" fmla="*/ 0 w 971550"/>
              <a:gd name="connsiteY0" fmla="*/ 0 h 1152525"/>
              <a:gd name="connsiteX1" fmla="*/ 0 w 971550"/>
              <a:gd name="connsiteY1" fmla="*/ 1152525 h 1152525"/>
              <a:gd name="connsiteX2" fmla="*/ 971550 w 971550"/>
              <a:gd name="connsiteY2" fmla="*/ 581025 h 1152525"/>
              <a:gd name="connsiteX3" fmla="*/ 0 w 971550"/>
              <a:gd name="connsiteY3" fmla="*/ 0 h 1152525"/>
            </a:gdLst>
            <a:ahLst/>
            <a:cxnLst>
              <a:cxn ang="0">
                <a:pos x="connsiteX0" y="connsiteY0"/>
              </a:cxn>
              <a:cxn ang="0">
                <a:pos x="connsiteX1" y="connsiteY1"/>
              </a:cxn>
              <a:cxn ang="0">
                <a:pos x="connsiteX2" y="connsiteY2"/>
              </a:cxn>
              <a:cxn ang="0">
                <a:pos x="connsiteX3" y="connsiteY3"/>
              </a:cxn>
            </a:cxnLst>
            <a:rect l="l" t="t" r="r" b="b"/>
            <a:pathLst>
              <a:path w="971550" h="1152525">
                <a:moveTo>
                  <a:pt x="0" y="0"/>
                </a:moveTo>
                <a:lnTo>
                  <a:pt x="0" y="1152525"/>
                </a:lnTo>
                <a:lnTo>
                  <a:pt x="971550" y="581025"/>
                </a:lnTo>
                <a:lnTo>
                  <a:pt x="0" y="0"/>
                </a:lnTo>
                <a:close/>
              </a:path>
            </a:pathLst>
          </a:custGeom>
          <a:gradFill flip="none" rotWithShape="1">
            <a:gsLst>
              <a:gs pos="15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
        <p:nvSpPr>
          <p:cNvPr id="36" name="Text Placeholder 744">
            <a:extLst>
              <a:ext uri="{FF2B5EF4-FFF2-40B4-BE49-F238E27FC236}">
                <a16:creationId xmlns:a16="http://schemas.microsoft.com/office/drawing/2014/main" id="{FAF507E3-12D2-4772-AFCE-1BA17ACEB538}"/>
              </a:ext>
            </a:extLst>
          </p:cNvPr>
          <p:cNvSpPr>
            <a:spLocks noGrp="1"/>
          </p:cNvSpPr>
          <p:nvPr>
            <p:ph type="body" sz="quarter" idx="10" hasCustomPrompt="1"/>
          </p:nvPr>
        </p:nvSpPr>
        <p:spPr>
          <a:xfrm>
            <a:off x="215504" y="3614502"/>
            <a:ext cx="6303169" cy="418385"/>
          </a:xfrm>
          <a:prstGeom prst="rect">
            <a:avLst/>
          </a:prstGeom>
        </p:spPr>
        <p:txBody>
          <a:bodyPr anchor="b" anchorCtr="0"/>
          <a:lstStyle>
            <a:lvl1pPr>
              <a:defRPr sz="2400">
                <a:latin typeface="Arial" panose="020B0604020202020204" pitchFamily="34" charset="0"/>
                <a:cs typeface="Arial" panose="020B0604020202020204" pitchFamily="34" charset="0"/>
              </a:defRPr>
            </a:lvl1pPr>
          </a:lstStyle>
          <a:p>
            <a:pPr lvl="0"/>
            <a:r>
              <a:rPr lang="en-US" dirty="0"/>
              <a:t>Presentation Title</a:t>
            </a:r>
          </a:p>
        </p:txBody>
      </p:sp>
    </p:spTree>
    <p:extLst>
      <p:ext uri="{BB962C8B-B14F-4D97-AF65-F5344CB8AC3E}">
        <p14:creationId xmlns:p14="http://schemas.microsoft.com/office/powerpoint/2010/main" val="2852140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750"/>
                                  </p:stCondLst>
                                  <p:childTnLst>
                                    <p:set>
                                      <p:cBhvr>
                                        <p:cTn id="6" dur="1" fill="hold">
                                          <p:stCondLst>
                                            <p:cond delay="0"/>
                                          </p:stCondLst>
                                        </p:cTn>
                                        <p:tgtEl>
                                          <p:spTgt spid="36">
                                            <p:txEl>
                                              <p:pRg st="0" end="0"/>
                                            </p:txEl>
                                          </p:spTgt>
                                        </p:tgtEl>
                                        <p:attrNameLst>
                                          <p:attrName>style.visibility</p:attrName>
                                        </p:attrNameLst>
                                      </p:cBhvr>
                                      <p:to>
                                        <p:strVal val="visible"/>
                                      </p:to>
                                    </p:set>
                                    <p:animEffect transition="in" filter="fade">
                                      <p:cBhvr>
                                        <p:cTn id="7" dur="750"/>
                                        <p:tgtEl>
                                          <p:spTgt spid="3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uild="p">
        <p:tmplLst>
          <p:tmpl lvl="1">
            <p:tnLst>
              <p:par>
                <p:cTn presetID="10" presetClass="entr" presetSubtype="0" fill="hold" nodeType="withEffect">
                  <p:stCondLst>
                    <p:cond delay="1750"/>
                  </p:stCondLst>
                  <p:childTnLst>
                    <p:set>
                      <p:cBhvr>
                        <p:cTn dur="1" fill="hold">
                          <p:stCondLst>
                            <p:cond delay="0"/>
                          </p:stCondLst>
                        </p:cTn>
                        <p:tgtEl>
                          <p:spTgt spid="36"/>
                        </p:tgtEl>
                        <p:attrNameLst>
                          <p:attrName>style.visibility</p:attrName>
                        </p:attrNameLst>
                      </p:cBhvr>
                      <p:to>
                        <p:strVal val="visible"/>
                      </p:to>
                    </p:set>
                    <p:animEffect transition="in" filter="fade">
                      <p:cBhvr>
                        <p:cTn dur="750"/>
                        <p:tgtEl>
                          <p:spTgt spid="36"/>
                        </p:tgtEl>
                      </p:cBhvr>
                    </p:animEffect>
                  </p:childTnLst>
                </p:cTn>
              </p:par>
            </p:tnLst>
          </p:tmpl>
        </p:tmplLst>
      </p:bldP>
    </p:bldLst>
  </p:timing>
  <p:extLst>
    <p:ext uri="{DCECCB84-F9BA-43D5-87BE-67443E8EF086}">
      <p15:sldGuideLst xmlns:p15="http://schemas.microsoft.com/office/powerpoint/2012/main">
        <p15:guide id="1" orient="horz" pos="166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Empty Slide w. Title">
    <p:spTree>
      <p:nvGrpSpPr>
        <p:cNvPr id="1" name=""/>
        <p:cNvGrpSpPr/>
        <p:nvPr/>
      </p:nvGrpSpPr>
      <p:grpSpPr>
        <a:xfrm>
          <a:off x="0" y="0"/>
          <a:ext cx="0" cy="0"/>
          <a:chOff x="0" y="0"/>
          <a:chExt cx="0" cy="0"/>
        </a:xfrm>
      </p:grpSpPr>
      <p:sp>
        <p:nvSpPr>
          <p:cNvPr id="3" name="Text Placeholder 2"/>
          <p:cNvSpPr>
            <a:spLocks noGrp="1"/>
          </p:cNvSpPr>
          <p:nvPr>
            <p:ph type="body" sz="quarter" idx="10" hasCustomPrompt="1"/>
          </p:nvPr>
        </p:nvSpPr>
        <p:spPr>
          <a:xfrm>
            <a:off x="190500" y="65487"/>
            <a:ext cx="7507288" cy="410765"/>
          </a:xfrm>
          <a:prstGeom prst="rect">
            <a:avLst/>
          </a:prstGeom>
        </p:spPr>
        <p:txBody>
          <a:bodyPr lIns="0" tIns="91440" rIns="0" bIns="0" anchor="ctr" anchorCtr="0"/>
          <a:lstStyle>
            <a:lvl1pPr>
              <a:defRPr sz="2100">
                <a:latin typeface="Arial" panose="020B0604020202020204" pitchFamily="34" charset="0"/>
                <a:cs typeface="Arial" panose="020B0604020202020204" pitchFamily="34" charset="0"/>
              </a:defRPr>
            </a:lvl1pPr>
          </a:lstStyle>
          <a:p>
            <a:pPr lvl="0"/>
            <a:r>
              <a:rPr lang="en-US" dirty="0"/>
              <a:t>Slide Title</a:t>
            </a:r>
          </a:p>
        </p:txBody>
      </p:sp>
    </p:spTree>
    <p:extLst>
      <p:ext uri="{BB962C8B-B14F-4D97-AF65-F5344CB8AC3E}">
        <p14:creationId xmlns:p14="http://schemas.microsoft.com/office/powerpoint/2010/main" val="4209467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BulletList_Arrow">
    <p:spTree>
      <p:nvGrpSpPr>
        <p:cNvPr id="1" name=""/>
        <p:cNvGrpSpPr/>
        <p:nvPr/>
      </p:nvGrpSpPr>
      <p:grpSpPr>
        <a:xfrm>
          <a:off x="0" y="0"/>
          <a:ext cx="0" cy="0"/>
          <a:chOff x="0" y="0"/>
          <a:chExt cx="0" cy="0"/>
        </a:xfrm>
      </p:grpSpPr>
      <p:sp>
        <p:nvSpPr>
          <p:cNvPr id="3" name="Text Placeholder 2"/>
          <p:cNvSpPr>
            <a:spLocks noGrp="1"/>
          </p:cNvSpPr>
          <p:nvPr>
            <p:ph type="body" sz="quarter" idx="10" hasCustomPrompt="1"/>
          </p:nvPr>
        </p:nvSpPr>
        <p:spPr>
          <a:xfrm>
            <a:off x="190500" y="65487"/>
            <a:ext cx="7507288" cy="410765"/>
          </a:xfrm>
          <a:prstGeom prst="rect">
            <a:avLst/>
          </a:prstGeom>
        </p:spPr>
        <p:txBody>
          <a:bodyPr lIns="0" tIns="91440" rIns="0" bIns="0" anchor="ctr" anchorCtr="0"/>
          <a:lstStyle>
            <a:lvl1pPr>
              <a:defRPr sz="2100">
                <a:latin typeface="Arial" panose="020B0604020202020204" pitchFamily="34" charset="0"/>
                <a:cs typeface="Arial" panose="020B0604020202020204" pitchFamily="34" charset="0"/>
              </a:defRPr>
            </a:lvl1pPr>
          </a:lstStyle>
          <a:p>
            <a:pPr lvl="0"/>
            <a:r>
              <a:rPr lang="en-US" dirty="0"/>
              <a:t>Slide Title</a:t>
            </a:r>
          </a:p>
        </p:txBody>
      </p:sp>
      <p:sp>
        <p:nvSpPr>
          <p:cNvPr id="4" name="Textplatzhalter 3">
            <a:extLst>
              <a:ext uri="{FF2B5EF4-FFF2-40B4-BE49-F238E27FC236}">
                <a16:creationId xmlns:a16="http://schemas.microsoft.com/office/drawing/2014/main" id="{E7095412-5E04-4BE6-8D5A-11763B5E7F95}"/>
              </a:ext>
            </a:extLst>
          </p:cNvPr>
          <p:cNvSpPr>
            <a:spLocks noGrp="1"/>
          </p:cNvSpPr>
          <p:nvPr>
            <p:ph type="body" sz="quarter" idx="11"/>
          </p:nvPr>
        </p:nvSpPr>
        <p:spPr>
          <a:xfrm>
            <a:off x="190500" y="1061049"/>
            <a:ext cx="8705850" cy="3752648"/>
          </a:xfrm>
          <a:prstGeom prst="rect">
            <a:avLst/>
          </a:prstGeom>
        </p:spPr>
        <p:txBody>
          <a:bodyPr/>
          <a:lstStyle>
            <a:lvl1pPr marL="401241" indent="-401241" algn="l" defTabSz="685800" rtl="0" eaLnBrk="1" latinLnBrk="0" hangingPunct="1">
              <a:buClr>
                <a:srgbClr val="FFC000"/>
              </a:buClr>
              <a:buFont typeface="Arial" panose="020B0604020202020204" pitchFamily="34" charset="0"/>
              <a:buChar char="►"/>
              <a:defRPr lang="de-DE" sz="1800" b="0" kern="1200" dirty="0" smtClean="0">
                <a:solidFill>
                  <a:schemeClr val="tx1"/>
                </a:solidFill>
                <a:latin typeface="Arial" panose="020B0604020202020204" pitchFamily="34" charset="0"/>
                <a:ea typeface="Artifakt Element" panose="020B0503050000020004" pitchFamily="34" charset="0"/>
                <a:cs typeface="Arial" panose="020B0604020202020204" pitchFamily="34" charset="0"/>
              </a:defRPr>
            </a:lvl1pPr>
            <a:lvl2pPr marL="672704" indent="-401241" algn="l" defTabSz="685800" rtl="0" eaLnBrk="1" latinLnBrk="0" hangingPunct="1">
              <a:buClr>
                <a:srgbClr val="FFC000"/>
              </a:buClr>
              <a:buFont typeface="Arial" panose="020B0604020202020204" pitchFamily="34" charset="0"/>
              <a:buChar char="►"/>
              <a:defRPr lang="de-DE" sz="1500" b="0" kern="1200" dirty="0" smtClean="0">
                <a:solidFill>
                  <a:schemeClr val="tx1"/>
                </a:solidFill>
                <a:latin typeface="Arial" panose="020B0604020202020204" pitchFamily="34" charset="0"/>
                <a:ea typeface="Artifakt Element" panose="020B0503050000020004" pitchFamily="34" charset="0"/>
                <a:cs typeface="Arial" panose="020B0604020202020204" pitchFamily="34" charset="0"/>
              </a:defRPr>
            </a:lvl2pPr>
            <a:lvl3pPr marL="944166" indent="-407194">
              <a:buClr>
                <a:srgbClr val="FFC000"/>
              </a:buClr>
              <a:buFont typeface="Arial" panose="020B0604020202020204" pitchFamily="34" charset="0"/>
              <a:buChar char="►"/>
              <a:defRPr sz="1500">
                <a:solidFill>
                  <a:schemeClr val="tx1"/>
                </a:solidFill>
                <a:latin typeface="Arial" panose="020B0604020202020204" pitchFamily="34" charset="0"/>
                <a:cs typeface="Arial" panose="020B0604020202020204" pitchFamily="34" charset="0"/>
              </a:defRPr>
            </a:lvl3pPr>
            <a:lvl4pPr marL="1200150" indent="-171450">
              <a:buClr>
                <a:schemeClr val="accent5"/>
              </a:buClr>
              <a:buFont typeface="Wingdings 3" panose="05040102010807070707" pitchFamily="18" charset="2"/>
              <a:buChar char=""/>
              <a:defRPr sz="1350">
                <a:latin typeface="Arial" panose="020B0604020202020204" pitchFamily="34" charset="0"/>
                <a:cs typeface="Arial" panose="020B0604020202020204" pitchFamily="34" charset="0"/>
              </a:defRPr>
            </a:lvl4pPr>
            <a:lvl5pPr>
              <a:defRPr sz="1350">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p:txBody>
      </p:sp>
    </p:spTree>
    <p:extLst>
      <p:ext uri="{BB962C8B-B14F-4D97-AF65-F5344CB8AC3E}">
        <p14:creationId xmlns:p14="http://schemas.microsoft.com/office/powerpoint/2010/main" val="1375811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ulletList_Dot_5-Levels">
    <p:spTree>
      <p:nvGrpSpPr>
        <p:cNvPr id="1" name=""/>
        <p:cNvGrpSpPr/>
        <p:nvPr/>
      </p:nvGrpSpPr>
      <p:grpSpPr>
        <a:xfrm>
          <a:off x="0" y="0"/>
          <a:ext cx="0" cy="0"/>
          <a:chOff x="0" y="0"/>
          <a:chExt cx="0" cy="0"/>
        </a:xfrm>
      </p:grpSpPr>
      <p:sp>
        <p:nvSpPr>
          <p:cNvPr id="3" name="Text Placeholder 2"/>
          <p:cNvSpPr>
            <a:spLocks noGrp="1"/>
          </p:cNvSpPr>
          <p:nvPr>
            <p:ph type="body" sz="quarter" idx="10" hasCustomPrompt="1"/>
          </p:nvPr>
        </p:nvSpPr>
        <p:spPr>
          <a:xfrm>
            <a:off x="190500" y="65487"/>
            <a:ext cx="7507288" cy="410765"/>
          </a:xfrm>
          <a:prstGeom prst="rect">
            <a:avLst/>
          </a:prstGeom>
        </p:spPr>
        <p:txBody>
          <a:bodyPr lIns="0" tIns="91440" rIns="0" bIns="0" anchor="ctr" anchorCtr="0"/>
          <a:lstStyle>
            <a:lvl1pPr>
              <a:defRPr sz="2100">
                <a:latin typeface="Arial" panose="020B0604020202020204" pitchFamily="34" charset="0"/>
                <a:cs typeface="Arial" panose="020B0604020202020204" pitchFamily="34" charset="0"/>
              </a:defRPr>
            </a:lvl1pPr>
          </a:lstStyle>
          <a:p>
            <a:pPr lvl="0"/>
            <a:r>
              <a:rPr lang="en-US" dirty="0"/>
              <a:t>Slide Title</a:t>
            </a:r>
          </a:p>
        </p:txBody>
      </p:sp>
      <p:sp>
        <p:nvSpPr>
          <p:cNvPr id="4" name="Textplatzhalter 3">
            <a:extLst>
              <a:ext uri="{FF2B5EF4-FFF2-40B4-BE49-F238E27FC236}">
                <a16:creationId xmlns:a16="http://schemas.microsoft.com/office/drawing/2014/main" id="{E7095412-5E04-4BE6-8D5A-11763B5E7F95}"/>
              </a:ext>
            </a:extLst>
          </p:cNvPr>
          <p:cNvSpPr>
            <a:spLocks noGrp="1"/>
          </p:cNvSpPr>
          <p:nvPr>
            <p:ph type="body" sz="quarter" idx="11"/>
          </p:nvPr>
        </p:nvSpPr>
        <p:spPr>
          <a:xfrm>
            <a:off x="190500" y="1061049"/>
            <a:ext cx="8705850" cy="3752648"/>
          </a:xfrm>
          <a:prstGeom prst="rect">
            <a:avLst/>
          </a:prstGeom>
        </p:spPr>
        <p:txBody>
          <a:bodyPr/>
          <a:lstStyle>
            <a:lvl1pPr marL="342900" indent="-342900">
              <a:buClr>
                <a:srgbClr val="FFC000"/>
              </a:buClr>
              <a:buFont typeface="Wingdings" panose="05000000000000000000" pitchFamily="2" charset="2"/>
              <a:buChar char="§"/>
              <a:defRPr sz="2100">
                <a:latin typeface="Arial" panose="020B0604020202020204" pitchFamily="34" charset="0"/>
                <a:cs typeface="Arial" panose="020B0604020202020204" pitchFamily="34" charset="0"/>
              </a:defRPr>
            </a:lvl1pPr>
            <a:lvl2pPr marL="600075" indent="-257175">
              <a:buClr>
                <a:srgbClr val="FFC000"/>
              </a:buClr>
              <a:buFont typeface="Wingdings" panose="05000000000000000000" pitchFamily="2" charset="2"/>
              <a:buChar char="§"/>
              <a:defRPr sz="1800">
                <a:latin typeface="Arial" panose="020B0604020202020204" pitchFamily="34" charset="0"/>
                <a:cs typeface="Arial" panose="020B0604020202020204" pitchFamily="34" charset="0"/>
              </a:defRPr>
            </a:lvl2pPr>
            <a:lvl3pPr marL="857250" indent="-171450">
              <a:buClr>
                <a:srgbClr val="FFC000"/>
              </a:buClr>
              <a:buFont typeface="Wingdings" panose="05000000000000000000" pitchFamily="2" charset="2"/>
              <a:buChar char="§"/>
              <a:defRPr sz="1500">
                <a:latin typeface="Arial" panose="020B0604020202020204" pitchFamily="34" charset="0"/>
                <a:cs typeface="Arial" panose="020B0604020202020204" pitchFamily="34" charset="0"/>
              </a:defRPr>
            </a:lvl3pPr>
            <a:lvl4pPr marL="1200150" indent="-171450">
              <a:buClr>
                <a:srgbClr val="FFC000"/>
              </a:buClr>
              <a:buFont typeface="Wingdings" panose="05000000000000000000" pitchFamily="2" charset="2"/>
              <a:buChar char="§"/>
              <a:defRPr sz="1350">
                <a:latin typeface="Arial" panose="020B0604020202020204" pitchFamily="34" charset="0"/>
                <a:cs typeface="Arial" panose="020B0604020202020204" pitchFamily="34" charset="0"/>
              </a:defRPr>
            </a:lvl4pPr>
            <a:lvl5pPr marL="1543050" indent="-171450">
              <a:buClr>
                <a:srgbClr val="FFC000"/>
              </a:buClr>
              <a:buFont typeface="Wingdings" panose="05000000000000000000" pitchFamily="2" charset="2"/>
              <a:buChar char="§"/>
              <a:defRPr sz="1350">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37056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ulletList_Dot_2x">
    <p:spTree>
      <p:nvGrpSpPr>
        <p:cNvPr id="1" name=""/>
        <p:cNvGrpSpPr/>
        <p:nvPr/>
      </p:nvGrpSpPr>
      <p:grpSpPr>
        <a:xfrm>
          <a:off x="0" y="0"/>
          <a:ext cx="0" cy="0"/>
          <a:chOff x="0" y="0"/>
          <a:chExt cx="0" cy="0"/>
        </a:xfrm>
      </p:grpSpPr>
      <p:sp>
        <p:nvSpPr>
          <p:cNvPr id="3" name="Text Placeholder 2"/>
          <p:cNvSpPr>
            <a:spLocks noGrp="1"/>
          </p:cNvSpPr>
          <p:nvPr>
            <p:ph type="body" sz="quarter" idx="10" hasCustomPrompt="1"/>
          </p:nvPr>
        </p:nvSpPr>
        <p:spPr>
          <a:xfrm>
            <a:off x="190500" y="65487"/>
            <a:ext cx="7507288" cy="410765"/>
          </a:xfrm>
          <a:prstGeom prst="rect">
            <a:avLst/>
          </a:prstGeom>
        </p:spPr>
        <p:txBody>
          <a:bodyPr lIns="0" tIns="91440" rIns="0" bIns="0" anchor="ctr" anchorCtr="0"/>
          <a:lstStyle>
            <a:lvl1pPr>
              <a:defRPr sz="2100">
                <a:latin typeface="Arial" panose="020B0604020202020204" pitchFamily="34" charset="0"/>
                <a:cs typeface="Arial" panose="020B0604020202020204" pitchFamily="34" charset="0"/>
              </a:defRPr>
            </a:lvl1pPr>
          </a:lstStyle>
          <a:p>
            <a:pPr lvl="0"/>
            <a:r>
              <a:rPr lang="en-US" dirty="0"/>
              <a:t>Slide Title</a:t>
            </a:r>
          </a:p>
        </p:txBody>
      </p:sp>
      <p:sp>
        <p:nvSpPr>
          <p:cNvPr id="4" name="Textplatzhalter 3">
            <a:extLst>
              <a:ext uri="{FF2B5EF4-FFF2-40B4-BE49-F238E27FC236}">
                <a16:creationId xmlns:a16="http://schemas.microsoft.com/office/drawing/2014/main" id="{E7095412-5E04-4BE6-8D5A-11763B5E7F95}"/>
              </a:ext>
            </a:extLst>
          </p:cNvPr>
          <p:cNvSpPr>
            <a:spLocks noGrp="1"/>
          </p:cNvSpPr>
          <p:nvPr>
            <p:ph type="body" sz="quarter" idx="11"/>
          </p:nvPr>
        </p:nvSpPr>
        <p:spPr>
          <a:xfrm>
            <a:off x="190502" y="1061049"/>
            <a:ext cx="4377187" cy="3752648"/>
          </a:xfrm>
          <a:prstGeom prst="rect">
            <a:avLst/>
          </a:prstGeom>
        </p:spPr>
        <p:txBody>
          <a:bodyPr/>
          <a:lstStyle>
            <a:lvl1pPr marL="342900" indent="-342900">
              <a:buClr>
                <a:srgbClr val="FFC000"/>
              </a:buClr>
              <a:buFont typeface="Wingdings" panose="05000000000000000000" pitchFamily="2" charset="2"/>
              <a:buChar char="§"/>
              <a:defRPr sz="2100">
                <a:latin typeface="Arial" panose="020B0604020202020204" pitchFamily="34" charset="0"/>
                <a:cs typeface="Arial" panose="020B0604020202020204" pitchFamily="34" charset="0"/>
              </a:defRPr>
            </a:lvl1pPr>
            <a:lvl2pPr marL="600075" indent="-257175">
              <a:buClr>
                <a:srgbClr val="FFC000"/>
              </a:buClr>
              <a:buFont typeface="Wingdings" panose="05000000000000000000" pitchFamily="2" charset="2"/>
              <a:buChar char="§"/>
              <a:defRPr sz="1800">
                <a:latin typeface="Arial" panose="020B0604020202020204" pitchFamily="34" charset="0"/>
                <a:cs typeface="Arial" panose="020B0604020202020204" pitchFamily="34" charset="0"/>
              </a:defRPr>
            </a:lvl2pPr>
            <a:lvl3pPr marL="857250" indent="-171450">
              <a:buClr>
                <a:srgbClr val="FFC000"/>
              </a:buClr>
              <a:buFont typeface="Wingdings" panose="05000000000000000000" pitchFamily="2" charset="2"/>
              <a:buChar char="§"/>
              <a:defRPr sz="1500">
                <a:latin typeface="Arial" panose="020B0604020202020204" pitchFamily="34" charset="0"/>
                <a:cs typeface="Arial" panose="020B0604020202020204" pitchFamily="34" charset="0"/>
              </a:defRPr>
            </a:lvl3pPr>
            <a:lvl4pPr marL="1200150" indent="-171450">
              <a:buClr>
                <a:srgbClr val="FFC000"/>
              </a:buClr>
              <a:buFont typeface="Wingdings" panose="05000000000000000000" pitchFamily="2" charset="2"/>
              <a:buChar char="§"/>
              <a:defRPr sz="1350">
                <a:latin typeface="Arial" panose="020B0604020202020204" pitchFamily="34" charset="0"/>
                <a:cs typeface="Arial" panose="020B0604020202020204" pitchFamily="34" charset="0"/>
              </a:defRPr>
            </a:lvl4pPr>
            <a:lvl5pPr marL="1543050" indent="-171450">
              <a:buClr>
                <a:srgbClr val="FFC000"/>
              </a:buClr>
              <a:buFont typeface="Wingdings" panose="05000000000000000000" pitchFamily="2" charset="2"/>
              <a:buChar char="§"/>
              <a:defRPr sz="1350">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platzhalter 3">
            <a:extLst>
              <a:ext uri="{FF2B5EF4-FFF2-40B4-BE49-F238E27FC236}">
                <a16:creationId xmlns:a16="http://schemas.microsoft.com/office/drawing/2014/main" id="{1E9D14CF-E68D-408A-B3AF-52D9EFF23936}"/>
              </a:ext>
            </a:extLst>
          </p:cNvPr>
          <p:cNvSpPr>
            <a:spLocks noGrp="1"/>
          </p:cNvSpPr>
          <p:nvPr>
            <p:ph type="body" sz="quarter" idx="12"/>
          </p:nvPr>
        </p:nvSpPr>
        <p:spPr>
          <a:xfrm>
            <a:off x="4567689" y="1061048"/>
            <a:ext cx="4377187" cy="3752648"/>
          </a:xfrm>
          <a:prstGeom prst="rect">
            <a:avLst/>
          </a:prstGeom>
        </p:spPr>
        <p:txBody>
          <a:bodyPr/>
          <a:lstStyle>
            <a:lvl1pPr marL="342900" indent="-342900">
              <a:buClr>
                <a:srgbClr val="FFC000"/>
              </a:buClr>
              <a:buFont typeface="Wingdings" panose="05000000000000000000" pitchFamily="2" charset="2"/>
              <a:buChar char="§"/>
              <a:defRPr sz="2100">
                <a:latin typeface="Arial" panose="020B0604020202020204" pitchFamily="34" charset="0"/>
                <a:cs typeface="Arial" panose="020B0604020202020204" pitchFamily="34" charset="0"/>
              </a:defRPr>
            </a:lvl1pPr>
            <a:lvl2pPr marL="600075" indent="-257175">
              <a:buClr>
                <a:srgbClr val="FFC000"/>
              </a:buClr>
              <a:buFont typeface="Wingdings" panose="05000000000000000000" pitchFamily="2" charset="2"/>
              <a:buChar char="§"/>
              <a:defRPr sz="1800">
                <a:latin typeface="Arial" panose="020B0604020202020204" pitchFamily="34" charset="0"/>
                <a:cs typeface="Arial" panose="020B0604020202020204" pitchFamily="34" charset="0"/>
              </a:defRPr>
            </a:lvl2pPr>
            <a:lvl3pPr marL="857250" indent="-171450">
              <a:buClr>
                <a:srgbClr val="FFC000"/>
              </a:buClr>
              <a:buFont typeface="Wingdings" panose="05000000000000000000" pitchFamily="2" charset="2"/>
              <a:buChar char="§"/>
              <a:defRPr sz="1500">
                <a:latin typeface="Arial" panose="020B0604020202020204" pitchFamily="34" charset="0"/>
                <a:cs typeface="Arial" panose="020B0604020202020204" pitchFamily="34" charset="0"/>
              </a:defRPr>
            </a:lvl3pPr>
            <a:lvl4pPr marL="1200150" indent="-171450">
              <a:buClr>
                <a:srgbClr val="FFC000"/>
              </a:buClr>
              <a:buFont typeface="Wingdings" panose="05000000000000000000" pitchFamily="2" charset="2"/>
              <a:buChar char="§"/>
              <a:defRPr sz="1350">
                <a:latin typeface="Arial" panose="020B0604020202020204" pitchFamily="34" charset="0"/>
                <a:cs typeface="Arial" panose="020B0604020202020204" pitchFamily="34" charset="0"/>
              </a:defRPr>
            </a:lvl4pPr>
            <a:lvl5pPr marL="1543050" indent="-171450">
              <a:buClr>
                <a:srgbClr val="FFC000"/>
              </a:buClr>
              <a:buFont typeface="Wingdings" panose="05000000000000000000" pitchFamily="2" charset="2"/>
              <a:buChar char="§"/>
              <a:defRPr sz="1350">
                <a:latin typeface="Arial" panose="020B0604020202020204" pitchFamily="34" charset="0"/>
                <a:cs typeface="Arial" panose="020B0604020202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05738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SectionHeader_Sub">
    <p:spTree>
      <p:nvGrpSpPr>
        <p:cNvPr id="1" name=""/>
        <p:cNvGrpSpPr/>
        <p:nvPr/>
      </p:nvGrpSpPr>
      <p:grpSpPr>
        <a:xfrm>
          <a:off x="0" y="0"/>
          <a:ext cx="0" cy="0"/>
          <a:chOff x="0" y="0"/>
          <a:chExt cx="0" cy="0"/>
        </a:xfrm>
      </p:grpSpPr>
      <p:sp>
        <p:nvSpPr>
          <p:cNvPr id="2" name="Rectangle 1"/>
          <p:cNvSpPr/>
          <p:nvPr/>
        </p:nvSpPr>
        <p:spPr>
          <a:xfrm>
            <a:off x="0" y="2"/>
            <a:ext cx="9144000" cy="3635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3" name="Text Placeholder 2"/>
          <p:cNvSpPr>
            <a:spLocks noGrp="1"/>
          </p:cNvSpPr>
          <p:nvPr>
            <p:ph type="body" sz="quarter" idx="10" hasCustomPrompt="1"/>
          </p:nvPr>
        </p:nvSpPr>
        <p:spPr>
          <a:xfrm>
            <a:off x="964004" y="2262031"/>
            <a:ext cx="7980117" cy="630444"/>
          </a:xfrm>
          <a:prstGeom prst="rect">
            <a:avLst/>
          </a:prstGeom>
        </p:spPr>
        <p:txBody>
          <a:bodyPr lIns="0" tIns="91440" rIns="0" bIns="0" anchor="ctr" anchorCtr="0"/>
          <a:lstStyle>
            <a:lvl1pPr algn="l">
              <a:defRPr sz="4050">
                <a:solidFill>
                  <a:schemeClr val="tx1"/>
                </a:solidFill>
                <a:latin typeface="Arial" panose="020B0604020202020204" pitchFamily="34" charset="0"/>
                <a:cs typeface="Arial" panose="020B0604020202020204" pitchFamily="34" charset="0"/>
              </a:defRPr>
            </a:lvl1pPr>
          </a:lstStyle>
          <a:p>
            <a:pPr lvl="0"/>
            <a:r>
              <a:rPr lang="en-US" dirty="0"/>
              <a:t>Slide Theme Title</a:t>
            </a:r>
          </a:p>
        </p:txBody>
      </p:sp>
      <p:grpSp>
        <p:nvGrpSpPr>
          <p:cNvPr id="8" name="Group 45"/>
          <p:cNvGrpSpPr>
            <a:grpSpLocks noChangeAspect="1"/>
          </p:cNvGrpSpPr>
          <p:nvPr/>
        </p:nvGrpSpPr>
        <p:grpSpPr bwMode="auto">
          <a:xfrm>
            <a:off x="3" y="363558"/>
            <a:ext cx="2549615" cy="4416387"/>
            <a:chOff x="-7" y="473"/>
            <a:chExt cx="2539" cy="4398"/>
          </a:xfrm>
        </p:grpSpPr>
        <p:sp>
          <p:nvSpPr>
            <p:cNvPr id="9" name="Freeform 46"/>
            <p:cNvSpPr>
              <a:spLocks/>
            </p:cNvSpPr>
            <p:nvPr/>
          </p:nvSpPr>
          <p:spPr bwMode="auto">
            <a:xfrm>
              <a:off x="1111" y="3387"/>
              <a:ext cx="568" cy="986"/>
            </a:xfrm>
            <a:custGeom>
              <a:avLst/>
              <a:gdLst>
                <a:gd name="T0" fmla="*/ 568 w 568"/>
                <a:gd name="T1" fmla="*/ 489 h 986"/>
                <a:gd name="T2" fmla="*/ 284 w 568"/>
                <a:gd name="T3" fmla="*/ 986 h 986"/>
                <a:gd name="T4" fmla="*/ 0 w 568"/>
                <a:gd name="T5" fmla="*/ 489 h 986"/>
                <a:gd name="T6" fmla="*/ 568 w 568"/>
                <a:gd name="T7" fmla="*/ 489 h 986"/>
                <a:gd name="T8" fmla="*/ 284 w 568"/>
                <a:gd name="T9" fmla="*/ 0 h 986"/>
              </a:gdLst>
              <a:ahLst/>
              <a:cxnLst>
                <a:cxn ang="0">
                  <a:pos x="T0" y="T1"/>
                </a:cxn>
                <a:cxn ang="0">
                  <a:pos x="T2" y="T3"/>
                </a:cxn>
                <a:cxn ang="0">
                  <a:pos x="T4" y="T5"/>
                </a:cxn>
                <a:cxn ang="0">
                  <a:pos x="T6" y="T7"/>
                </a:cxn>
                <a:cxn ang="0">
                  <a:pos x="T8" y="T9"/>
                </a:cxn>
              </a:cxnLst>
              <a:rect l="0" t="0" r="r" b="b"/>
              <a:pathLst>
                <a:path w="568" h="986">
                  <a:moveTo>
                    <a:pt x="568" y="489"/>
                  </a:moveTo>
                  <a:lnTo>
                    <a:pt x="284" y="986"/>
                  </a:lnTo>
                  <a:lnTo>
                    <a:pt x="0" y="489"/>
                  </a:lnTo>
                  <a:lnTo>
                    <a:pt x="568" y="489"/>
                  </a:lnTo>
                  <a:lnTo>
                    <a:pt x="284"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0" name="Freeform 47"/>
            <p:cNvSpPr>
              <a:spLocks/>
            </p:cNvSpPr>
            <p:nvPr/>
          </p:nvSpPr>
          <p:spPr bwMode="auto">
            <a:xfrm>
              <a:off x="1971" y="473"/>
              <a:ext cx="561" cy="479"/>
            </a:xfrm>
            <a:custGeom>
              <a:avLst/>
              <a:gdLst>
                <a:gd name="T0" fmla="*/ 0 w 561"/>
                <a:gd name="T1" fmla="*/ 0 h 479"/>
                <a:gd name="T2" fmla="*/ 279 w 561"/>
                <a:gd name="T3" fmla="*/ 479 h 479"/>
                <a:gd name="T4" fmla="*/ 561 w 561"/>
                <a:gd name="T5" fmla="*/ 0 h 479"/>
                <a:gd name="T6" fmla="*/ 0 w 561"/>
                <a:gd name="T7" fmla="*/ 0 h 479"/>
              </a:gdLst>
              <a:ahLst/>
              <a:cxnLst>
                <a:cxn ang="0">
                  <a:pos x="T0" y="T1"/>
                </a:cxn>
                <a:cxn ang="0">
                  <a:pos x="T2" y="T3"/>
                </a:cxn>
                <a:cxn ang="0">
                  <a:pos x="T4" y="T5"/>
                </a:cxn>
                <a:cxn ang="0">
                  <a:pos x="T6" y="T7"/>
                </a:cxn>
              </a:cxnLst>
              <a:rect l="0" t="0" r="r" b="b"/>
              <a:pathLst>
                <a:path w="561" h="479">
                  <a:moveTo>
                    <a:pt x="0" y="0"/>
                  </a:moveTo>
                  <a:lnTo>
                    <a:pt x="279" y="479"/>
                  </a:lnTo>
                  <a:lnTo>
                    <a:pt x="561"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1" name="Freeform 48"/>
            <p:cNvSpPr>
              <a:spLocks/>
            </p:cNvSpPr>
            <p:nvPr/>
          </p:nvSpPr>
          <p:spPr bwMode="auto">
            <a:xfrm>
              <a:off x="1411" y="473"/>
              <a:ext cx="560" cy="479"/>
            </a:xfrm>
            <a:custGeom>
              <a:avLst/>
              <a:gdLst>
                <a:gd name="T0" fmla="*/ 0 w 560"/>
                <a:gd name="T1" fmla="*/ 0 h 479"/>
                <a:gd name="T2" fmla="*/ 279 w 560"/>
                <a:gd name="T3" fmla="*/ 479 h 479"/>
                <a:gd name="T4" fmla="*/ 560 w 560"/>
                <a:gd name="T5" fmla="*/ 0 h 479"/>
                <a:gd name="T6" fmla="*/ 0 w 560"/>
                <a:gd name="T7" fmla="*/ 0 h 479"/>
              </a:gdLst>
              <a:ahLst/>
              <a:cxnLst>
                <a:cxn ang="0">
                  <a:pos x="T0" y="T1"/>
                </a:cxn>
                <a:cxn ang="0">
                  <a:pos x="T2" y="T3"/>
                </a:cxn>
                <a:cxn ang="0">
                  <a:pos x="T4" y="T5"/>
                </a:cxn>
                <a:cxn ang="0">
                  <a:pos x="T6" y="T7"/>
                </a:cxn>
              </a:cxnLst>
              <a:rect l="0" t="0" r="r" b="b"/>
              <a:pathLst>
                <a:path w="560" h="479">
                  <a:moveTo>
                    <a:pt x="0" y="0"/>
                  </a:moveTo>
                  <a:lnTo>
                    <a:pt x="279" y="479"/>
                  </a:lnTo>
                  <a:lnTo>
                    <a:pt x="560"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2" name="Freeform 49"/>
            <p:cNvSpPr>
              <a:spLocks/>
            </p:cNvSpPr>
            <p:nvPr/>
          </p:nvSpPr>
          <p:spPr bwMode="auto">
            <a:xfrm>
              <a:off x="1128" y="952"/>
              <a:ext cx="1127" cy="1466"/>
            </a:xfrm>
            <a:custGeom>
              <a:avLst/>
              <a:gdLst>
                <a:gd name="T0" fmla="*/ 842 w 1127"/>
                <a:gd name="T1" fmla="*/ 477 h 1466"/>
                <a:gd name="T2" fmla="*/ 283 w 1127"/>
                <a:gd name="T3" fmla="*/ 477 h 1466"/>
                <a:gd name="T4" fmla="*/ 562 w 1127"/>
                <a:gd name="T5" fmla="*/ 0 h 1466"/>
                <a:gd name="T6" fmla="*/ 1127 w 1127"/>
                <a:gd name="T7" fmla="*/ 963 h 1466"/>
                <a:gd name="T8" fmla="*/ 838 w 1127"/>
                <a:gd name="T9" fmla="*/ 1466 h 1466"/>
                <a:gd name="T10" fmla="*/ 283 w 1127"/>
                <a:gd name="T11" fmla="*/ 477 h 1466"/>
                <a:gd name="T12" fmla="*/ 0 w 1127"/>
                <a:gd name="T13" fmla="*/ 0 h 1466"/>
              </a:gdLst>
              <a:ahLst/>
              <a:cxnLst>
                <a:cxn ang="0">
                  <a:pos x="T0" y="T1"/>
                </a:cxn>
                <a:cxn ang="0">
                  <a:pos x="T2" y="T3"/>
                </a:cxn>
                <a:cxn ang="0">
                  <a:pos x="T4" y="T5"/>
                </a:cxn>
                <a:cxn ang="0">
                  <a:pos x="T6" y="T7"/>
                </a:cxn>
                <a:cxn ang="0">
                  <a:pos x="T8" y="T9"/>
                </a:cxn>
                <a:cxn ang="0">
                  <a:pos x="T10" y="T11"/>
                </a:cxn>
                <a:cxn ang="0">
                  <a:pos x="T12" y="T13"/>
                </a:cxn>
              </a:cxnLst>
              <a:rect l="0" t="0" r="r" b="b"/>
              <a:pathLst>
                <a:path w="1127" h="1466">
                  <a:moveTo>
                    <a:pt x="842" y="477"/>
                  </a:moveTo>
                  <a:lnTo>
                    <a:pt x="283" y="477"/>
                  </a:lnTo>
                  <a:lnTo>
                    <a:pt x="562" y="0"/>
                  </a:lnTo>
                  <a:lnTo>
                    <a:pt x="1127" y="963"/>
                  </a:lnTo>
                  <a:lnTo>
                    <a:pt x="838" y="1466"/>
                  </a:lnTo>
                  <a:lnTo>
                    <a:pt x="283" y="477"/>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3" name="Line 50"/>
            <p:cNvSpPr>
              <a:spLocks noChangeShapeType="1"/>
            </p:cNvSpPr>
            <p:nvPr/>
          </p:nvSpPr>
          <p:spPr bwMode="auto">
            <a:xfrm flipH="1">
              <a:off x="1128" y="473"/>
              <a:ext cx="283" cy="479"/>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4" name="Line 51"/>
            <p:cNvSpPr>
              <a:spLocks noChangeShapeType="1"/>
            </p:cNvSpPr>
            <p:nvPr/>
          </p:nvSpPr>
          <p:spPr bwMode="auto">
            <a:xfrm>
              <a:off x="1128" y="952"/>
              <a:ext cx="112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5" name="Freeform 52"/>
            <p:cNvSpPr>
              <a:spLocks/>
            </p:cNvSpPr>
            <p:nvPr/>
          </p:nvSpPr>
          <p:spPr bwMode="auto">
            <a:xfrm>
              <a:off x="-7" y="952"/>
              <a:ext cx="842" cy="492"/>
            </a:xfrm>
            <a:custGeom>
              <a:avLst/>
              <a:gdLst>
                <a:gd name="T0" fmla="*/ 842 w 842"/>
                <a:gd name="T1" fmla="*/ 477 h 492"/>
                <a:gd name="T2" fmla="*/ 571 w 842"/>
                <a:gd name="T3" fmla="*/ 0 h 492"/>
                <a:gd name="T4" fmla="*/ 287 w 842"/>
                <a:gd name="T5" fmla="*/ 492 h 492"/>
                <a:gd name="T6" fmla="*/ 0 w 842"/>
                <a:gd name="T7" fmla="*/ 0 h 492"/>
              </a:gdLst>
              <a:ahLst/>
              <a:cxnLst>
                <a:cxn ang="0">
                  <a:pos x="T0" y="T1"/>
                </a:cxn>
                <a:cxn ang="0">
                  <a:pos x="T2" y="T3"/>
                </a:cxn>
                <a:cxn ang="0">
                  <a:pos x="T4" y="T5"/>
                </a:cxn>
                <a:cxn ang="0">
                  <a:pos x="T6" y="T7"/>
                </a:cxn>
              </a:cxnLst>
              <a:rect l="0" t="0" r="r" b="b"/>
              <a:pathLst>
                <a:path w="842" h="492">
                  <a:moveTo>
                    <a:pt x="842" y="477"/>
                  </a:moveTo>
                  <a:lnTo>
                    <a:pt x="571" y="0"/>
                  </a:lnTo>
                  <a:lnTo>
                    <a:pt x="287" y="492"/>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6" name="Line 53"/>
            <p:cNvSpPr>
              <a:spLocks noChangeShapeType="1"/>
            </p:cNvSpPr>
            <p:nvPr/>
          </p:nvSpPr>
          <p:spPr bwMode="auto">
            <a:xfrm>
              <a:off x="-7" y="952"/>
              <a:ext cx="571"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7" name="Freeform 54"/>
            <p:cNvSpPr>
              <a:spLocks/>
            </p:cNvSpPr>
            <p:nvPr/>
          </p:nvSpPr>
          <p:spPr bwMode="auto">
            <a:xfrm>
              <a:off x="271" y="1429"/>
              <a:ext cx="1695" cy="989"/>
            </a:xfrm>
            <a:custGeom>
              <a:avLst/>
              <a:gdLst>
                <a:gd name="T0" fmla="*/ 564 w 1695"/>
                <a:gd name="T1" fmla="*/ 0 h 989"/>
                <a:gd name="T2" fmla="*/ 0 w 1695"/>
                <a:gd name="T3" fmla="*/ 989 h 989"/>
                <a:gd name="T4" fmla="*/ 564 w 1695"/>
                <a:gd name="T5" fmla="*/ 989 h 989"/>
                <a:gd name="T6" fmla="*/ 857 w 1695"/>
                <a:gd name="T7" fmla="*/ 499 h 989"/>
                <a:gd name="T8" fmla="*/ 564 w 1695"/>
                <a:gd name="T9" fmla="*/ 0 h 989"/>
                <a:gd name="T10" fmla="*/ 1140 w 1695"/>
                <a:gd name="T11" fmla="*/ 0 h 989"/>
                <a:gd name="T12" fmla="*/ 857 w 1695"/>
                <a:gd name="T13" fmla="*/ 499 h 989"/>
                <a:gd name="T14" fmla="*/ 1420 w 1695"/>
                <a:gd name="T15" fmla="*/ 499 h 989"/>
                <a:gd name="T16" fmla="*/ 1126 w 1695"/>
                <a:gd name="T17" fmla="*/ 989 h 989"/>
                <a:gd name="T18" fmla="*/ 1695 w 1695"/>
                <a:gd name="T19" fmla="*/ 989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5" h="989">
                  <a:moveTo>
                    <a:pt x="564" y="0"/>
                  </a:moveTo>
                  <a:lnTo>
                    <a:pt x="0" y="989"/>
                  </a:lnTo>
                  <a:lnTo>
                    <a:pt x="564" y="989"/>
                  </a:lnTo>
                  <a:lnTo>
                    <a:pt x="857" y="499"/>
                  </a:lnTo>
                  <a:lnTo>
                    <a:pt x="564" y="0"/>
                  </a:lnTo>
                  <a:lnTo>
                    <a:pt x="1140" y="0"/>
                  </a:lnTo>
                  <a:lnTo>
                    <a:pt x="857" y="499"/>
                  </a:lnTo>
                  <a:lnTo>
                    <a:pt x="1420" y="499"/>
                  </a:lnTo>
                  <a:lnTo>
                    <a:pt x="1126" y="989"/>
                  </a:lnTo>
                  <a:lnTo>
                    <a:pt x="1695" y="989"/>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8" name="Line 55"/>
            <p:cNvSpPr>
              <a:spLocks noChangeShapeType="1"/>
            </p:cNvSpPr>
            <p:nvPr/>
          </p:nvSpPr>
          <p:spPr bwMode="auto">
            <a:xfrm flipH="1">
              <a:off x="1" y="1928"/>
              <a:ext cx="1127"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9" name="Line 56"/>
            <p:cNvSpPr>
              <a:spLocks noChangeShapeType="1"/>
            </p:cNvSpPr>
            <p:nvPr/>
          </p:nvSpPr>
          <p:spPr bwMode="auto">
            <a:xfrm>
              <a:off x="551" y="1928"/>
              <a:ext cx="284" cy="49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0" name="Line 57"/>
            <p:cNvSpPr>
              <a:spLocks noChangeShapeType="1"/>
            </p:cNvSpPr>
            <p:nvPr/>
          </p:nvSpPr>
          <p:spPr bwMode="auto">
            <a:xfrm flipH="1" flipV="1">
              <a:off x="271" y="2418"/>
              <a:ext cx="840" cy="1458"/>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1" name="Line 58"/>
            <p:cNvSpPr>
              <a:spLocks noChangeShapeType="1"/>
            </p:cNvSpPr>
            <p:nvPr/>
          </p:nvSpPr>
          <p:spPr bwMode="auto">
            <a:xfrm flipH="1">
              <a:off x="551" y="2418"/>
              <a:ext cx="284" cy="49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2" name="Freeform 59"/>
            <p:cNvSpPr>
              <a:spLocks/>
            </p:cNvSpPr>
            <p:nvPr/>
          </p:nvSpPr>
          <p:spPr bwMode="auto">
            <a:xfrm>
              <a:off x="560" y="3387"/>
              <a:ext cx="835" cy="489"/>
            </a:xfrm>
            <a:custGeom>
              <a:avLst/>
              <a:gdLst>
                <a:gd name="T0" fmla="*/ 275 w 835"/>
                <a:gd name="T1" fmla="*/ 0 h 489"/>
                <a:gd name="T2" fmla="*/ 835 w 835"/>
                <a:gd name="T3" fmla="*/ 0 h 489"/>
                <a:gd name="T4" fmla="*/ 551 w 835"/>
                <a:gd name="T5" fmla="*/ 489 h 489"/>
                <a:gd name="T6" fmla="*/ 0 w 835"/>
                <a:gd name="T7" fmla="*/ 489 h 489"/>
                <a:gd name="T8" fmla="*/ 275 w 835"/>
                <a:gd name="T9" fmla="*/ 0 h 489"/>
              </a:gdLst>
              <a:ahLst/>
              <a:cxnLst>
                <a:cxn ang="0">
                  <a:pos x="T0" y="T1"/>
                </a:cxn>
                <a:cxn ang="0">
                  <a:pos x="T2" y="T3"/>
                </a:cxn>
                <a:cxn ang="0">
                  <a:pos x="T4" y="T5"/>
                </a:cxn>
                <a:cxn ang="0">
                  <a:pos x="T6" y="T7"/>
                </a:cxn>
                <a:cxn ang="0">
                  <a:pos x="T8" y="T9"/>
                </a:cxn>
              </a:cxnLst>
              <a:rect l="0" t="0" r="r" b="b"/>
              <a:pathLst>
                <a:path w="835" h="489">
                  <a:moveTo>
                    <a:pt x="275" y="0"/>
                  </a:moveTo>
                  <a:lnTo>
                    <a:pt x="835" y="0"/>
                  </a:lnTo>
                  <a:lnTo>
                    <a:pt x="551" y="489"/>
                  </a:lnTo>
                  <a:lnTo>
                    <a:pt x="0" y="489"/>
                  </a:lnTo>
                  <a:lnTo>
                    <a:pt x="275"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3" name="Line 60"/>
            <p:cNvSpPr>
              <a:spLocks noChangeShapeType="1"/>
            </p:cNvSpPr>
            <p:nvPr/>
          </p:nvSpPr>
          <p:spPr bwMode="auto">
            <a:xfrm flipH="1">
              <a:off x="-7" y="2908"/>
              <a:ext cx="558"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4" name="Line 61"/>
            <p:cNvSpPr>
              <a:spLocks noChangeShapeType="1"/>
            </p:cNvSpPr>
            <p:nvPr/>
          </p:nvSpPr>
          <p:spPr bwMode="auto">
            <a:xfrm flipH="1">
              <a:off x="835" y="2418"/>
              <a:ext cx="56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5" name="Freeform 64"/>
            <p:cNvSpPr>
              <a:spLocks/>
            </p:cNvSpPr>
            <p:nvPr/>
          </p:nvSpPr>
          <p:spPr bwMode="auto">
            <a:xfrm>
              <a:off x="1118" y="4373"/>
              <a:ext cx="551" cy="498"/>
            </a:xfrm>
            <a:custGeom>
              <a:avLst/>
              <a:gdLst>
                <a:gd name="T0" fmla="*/ 551 w 551"/>
                <a:gd name="T1" fmla="*/ 498 h 498"/>
                <a:gd name="T2" fmla="*/ 277 w 551"/>
                <a:gd name="T3" fmla="*/ 0 h 498"/>
                <a:gd name="T4" fmla="*/ 0 w 551"/>
                <a:gd name="T5" fmla="*/ 498 h 498"/>
              </a:gdLst>
              <a:ahLst/>
              <a:cxnLst>
                <a:cxn ang="0">
                  <a:pos x="T0" y="T1"/>
                </a:cxn>
                <a:cxn ang="0">
                  <a:pos x="T2" y="T3"/>
                </a:cxn>
                <a:cxn ang="0">
                  <a:pos x="T4" y="T5"/>
                </a:cxn>
              </a:cxnLst>
              <a:rect l="0" t="0" r="r" b="b"/>
              <a:pathLst>
                <a:path w="551" h="498">
                  <a:moveTo>
                    <a:pt x="551" y="498"/>
                  </a:moveTo>
                  <a:lnTo>
                    <a:pt x="277" y="0"/>
                  </a:lnTo>
                  <a:lnTo>
                    <a:pt x="0" y="498"/>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6" name="Freeform 65"/>
            <p:cNvSpPr>
              <a:spLocks/>
            </p:cNvSpPr>
            <p:nvPr/>
          </p:nvSpPr>
          <p:spPr bwMode="auto">
            <a:xfrm>
              <a:off x="1395" y="3876"/>
              <a:ext cx="565" cy="497"/>
            </a:xfrm>
            <a:custGeom>
              <a:avLst/>
              <a:gdLst>
                <a:gd name="T0" fmla="*/ 0 w 565"/>
                <a:gd name="T1" fmla="*/ 497 h 497"/>
                <a:gd name="T2" fmla="*/ 565 w 565"/>
                <a:gd name="T3" fmla="*/ 497 h 497"/>
                <a:gd name="T4" fmla="*/ 284 w 565"/>
                <a:gd name="T5" fmla="*/ 0 h 497"/>
              </a:gdLst>
              <a:ahLst/>
              <a:cxnLst>
                <a:cxn ang="0">
                  <a:pos x="T0" y="T1"/>
                </a:cxn>
                <a:cxn ang="0">
                  <a:pos x="T2" y="T3"/>
                </a:cxn>
                <a:cxn ang="0">
                  <a:pos x="T4" y="T5"/>
                </a:cxn>
              </a:cxnLst>
              <a:rect l="0" t="0" r="r" b="b"/>
              <a:pathLst>
                <a:path w="565" h="497">
                  <a:moveTo>
                    <a:pt x="0" y="497"/>
                  </a:moveTo>
                  <a:lnTo>
                    <a:pt x="565" y="497"/>
                  </a:lnTo>
                  <a:lnTo>
                    <a:pt x="284"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grpSp>
      <p:grpSp>
        <p:nvGrpSpPr>
          <p:cNvPr id="28" name="Group 45"/>
          <p:cNvGrpSpPr>
            <a:grpSpLocks noChangeAspect="1"/>
          </p:cNvGrpSpPr>
          <p:nvPr/>
        </p:nvGrpSpPr>
        <p:grpSpPr bwMode="auto">
          <a:xfrm flipH="1" flipV="1">
            <a:off x="6594387" y="363558"/>
            <a:ext cx="2549615" cy="4416387"/>
            <a:chOff x="-7" y="473"/>
            <a:chExt cx="2539" cy="4398"/>
          </a:xfrm>
        </p:grpSpPr>
        <p:sp>
          <p:nvSpPr>
            <p:cNvPr id="29" name="Freeform 46"/>
            <p:cNvSpPr>
              <a:spLocks/>
            </p:cNvSpPr>
            <p:nvPr/>
          </p:nvSpPr>
          <p:spPr bwMode="auto">
            <a:xfrm>
              <a:off x="1111" y="3387"/>
              <a:ext cx="568" cy="986"/>
            </a:xfrm>
            <a:custGeom>
              <a:avLst/>
              <a:gdLst>
                <a:gd name="T0" fmla="*/ 568 w 568"/>
                <a:gd name="T1" fmla="*/ 489 h 986"/>
                <a:gd name="T2" fmla="*/ 284 w 568"/>
                <a:gd name="T3" fmla="*/ 986 h 986"/>
                <a:gd name="T4" fmla="*/ 0 w 568"/>
                <a:gd name="T5" fmla="*/ 489 h 986"/>
                <a:gd name="T6" fmla="*/ 568 w 568"/>
                <a:gd name="T7" fmla="*/ 489 h 986"/>
                <a:gd name="T8" fmla="*/ 284 w 568"/>
                <a:gd name="T9" fmla="*/ 0 h 986"/>
              </a:gdLst>
              <a:ahLst/>
              <a:cxnLst>
                <a:cxn ang="0">
                  <a:pos x="T0" y="T1"/>
                </a:cxn>
                <a:cxn ang="0">
                  <a:pos x="T2" y="T3"/>
                </a:cxn>
                <a:cxn ang="0">
                  <a:pos x="T4" y="T5"/>
                </a:cxn>
                <a:cxn ang="0">
                  <a:pos x="T6" y="T7"/>
                </a:cxn>
                <a:cxn ang="0">
                  <a:pos x="T8" y="T9"/>
                </a:cxn>
              </a:cxnLst>
              <a:rect l="0" t="0" r="r" b="b"/>
              <a:pathLst>
                <a:path w="568" h="986">
                  <a:moveTo>
                    <a:pt x="568" y="489"/>
                  </a:moveTo>
                  <a:lnTo>
                    <a:pt x="284" y="986"/>
                  </a:lnTo>
                  <a:lnTo>
                    <a:pt x="0" y="489"/>
                  </a:lnTo>
                  <a:lnTo>
                    <a:pt x="568" y="489"/>
                  </a:lnTo>
                  <a:lnTo>
                    <a:pt x="284"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0" name="Freeform 47"/>
            <p:cNvSpPr>
              <a:spLocks/>
            </p:cNvSpPr>
            <p:nvPr/>
          </p:nvSpPr>
          <p:spPr bwMode="auto">
            <a:xfrm>
              <a:off x="1971" y="473"/>
              <a:ext cx="561" cy="479"/>
            </a:xfrm>
            <a:custGeom>
              <a:avLst/>
              <a:gdLst>
                <a:gd name="T0" fmla="*/ 0 w 561"/>
                <a:gd name="T1" fmla="*/ 0 h 479"/>
                <a:gd name="T2" fmla="*/ 279 w 561"/>
                <a:gd name="T3" fmla="*/ 479 h 479"/>
                <a:gd name="T4" fmla="*/ 561 w 561"/>
                <a:gd name="T5" fmla="*/ 0 h 479"/>
                <a:gd name="T6" fmla="*/ 0 w 561"/>
                <a:gd name="T7" fmla="*/ 0 h 479"/>
              </a:gdLst>
              <a:ahLst/>
              <a:cxnLst>
                <a:cxn ang="0">
                  <a:pos x="T0" y="T1"/>
                </a:cxn>
                <a:cxn ang="0">
                  <a:pos x="T2" y="T3"/>
                </a:cxn>
                <a:cxn ang="0">
                  <a:pos x="T4" y="T5"/>
                </a:cxn>
                <a:cxn ang="0">
                  <a:pos x="T6" y="T7"/>
                </a:cxn>
              </a:cxnLst>
              <a:rect l="0" t="0" r="r" b="b"/>
              <a:pathLst>
                <a:path w="561" h="479">
                  <a:moveTo>
                    <a:pt x="0" y="0"/>
                  </a:moveTo>
                  <a:lnTo>
                    <a:pt x="279" y="479"/>
                  </a:lnTo>
                  <a:lnTo>
                    <a:pt x="561"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1" name="Freeform 48"/>
            <p:cNvSpPr>
              <a:spLocks/>
            </p:cNvSpPr>
            <p:nvPr/>
          </p:nvSpPr>
          <p:spPr bwMode="auto">
            <a:xfrm>
              <a:off x="1411" y="473"/>
              <a:ext cx="560" cy="479"/>
            </a:xfrm>
            <a:custGeom>
              <a:avLst/>
              <a:gdLst>
                <a:gd name="T0" fmla="*/ 0 w 560"/>
                <a:gd name="T1" fmla="*/ 0 h 479"/>
                <a:gd name="T2" fmla="*/ 279 w 560"/>
                <a:gd name="T3" fmla="*/ 479 h 479"/>
                <a:gd name="T4" fmla="*/ 560 w 560"/>
                <a:gd name="T5" fmla="*/ 0 h 479"/>
                <a:gd name="T6" fmla="*/ 0 w 560"/>
                <a:gd name="T7" fmla="*/ 0 h 479"/>
              </a:gdLst>
              <a:ahLst/>
              <a:cxnLst>
                <a:cxn ang="0">
                  <a:pos x="T0" y="T1"/>
                </a:cxn>
                <a:cxn ang="0">
                  <a:pos x="T2" y="T3"/>
                </a:cxn>
                <a:cxn ang="0">
                  <a:pos x="T4" y="T5"/>
                </a:cxn>
                <a:cxn ang="0">
                  <a:pos x="T6" y="T7"/>
                </a:cxn>
              </a:cxnLst>
              <a:rect l="0" t="0" r="r" b="b"/>
              <a:pathLst>
                <a:path w="560" h="479">
                  <a:moveTo>
                    <a:pt x="0" y="0"/>
                  </a:moveTo>
                  <a:lnTo>
                    <a:pt x="279" y="479"/>
                  </a:lnTo>
                  <a:lnTo>
                    <a:pt x="560"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2" name="Freeform 49"/>
            <p:cNvSpPr>
              <a:spLocks/>
            </p:cNvSpPr>
            <p:nvPr/>
          </p:nvSpPr>
          <p:spPr bwMode="auto">
            <a:xfrm>
              <a:off x="1128" y="952"/>
              <a:ext cx="1127" cy="1466"/>
            </a:xfrm>
            <a:custGeom>
              <a:avLst/>
              <a:gdLst>
                <a:gd name="T0" fmla="*/ 842 w 1127"/>
                <a:gd name="T1" fmla="*/ 477 h 1466"/>
                <a:gd name="T2" fmla="*/ 283 w 1127"/>
                <a:gd name="T3" fmla="*/ 477 h 1466"/>
                <a:gd name="T4" fmla="*/ 562 w 1127"/>
                <a:gd name="T5" fmla="*/ 0 h 1466"/>
                <a:gd name="T6" fmla="*/ 1127 w 1127"/>
                <a:gd name="T7" fmla="*/ 963 h 1466"/>
                <a:gd name="T8" fmla="*/ 838 w 1127"/>
                <a:gd name="T9" fmla="*/ 1466 h 1466"/>
                <a:gd name="T10" fmla="*/ 283 w 1127"/>
                <a:gd name="T11" fmla="*/ 477 h 1466"/>
                <a:gd name="T12" fmla="*/ 0 w 1127"/>
                <a:gd name="T13" fmla="*/ 0 h 1466"/>
              </a:gdLst>
              <a:ahLst/>
              <a:cxnLst>
                <a:cxn ang="0">
                  <a:pos x="T0" y="T1"/>
                </a:cxn>
                <a:cxn ang="0">
                  <a:pos x="T2" y="T3"/>
                </a:cxn>
                <a:cxn ang="0">
                  <a:pos x="T4" y="T5"/>
                </a:cxn>
                <a:cxn ang="0">
                  <a:pos x="T6" y="T7"/>
                </a:cxn>
                <a:cxn ang="0">
                  <a:pos x="T8" y="T9"/>
                </a:cxn>
                <a:cxn ang="0">
                  <a:pos x="T10" y="T11"/>
                </a:cxn>
                <a:cxn ang="0">
                  <a:pos x="T12" y="T13"/>
                </a:cxn>
              </a:cxnLst>
              <a:rect l="0" t="0" r="r" b="b"/>
              <a:pathLst>
                <a:path w="1127" h="1466">
                  <a:moveTo>
                    <a:pt x="842" y="477"/>
                  </a:moveTo>
                  <a:lnTo>
                    <a:pt x="283" y="477"/>
                  </a:lnTo>
                  <a:lnTo>
                    <a:pt x="562" y="0"/>
                  </a:lnTo>
                  <a:lnTo>
                    <a:pt x="1127" y="963"/>
                  </a:lnTo>
                  <a:lnTo>
                    <a:pt x="838" y="1466"/>
                  </a:lnTo>
                  <a:lnTo>
                    <a:pt x="283" y="477"/>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3" name="Line 50"/>
            <p:cNvSpPr>
              <a:spLocks noChangeShapeType="1"/>
            </p:cNvSpPr>
            <p:nvPr/>
          </p:nvSpPr>
          <p:spPr bwMode="auto">
            <a:xfrm flipH="1">
              <a:off x="1128" y="473"/>
              <a:ext cx="283" cy="479"/>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4" name="Line 51"/>
            <p:cNvSpPr>
              <a:spLocks noChangeShapeType="1"/>
            </p:cNvSpPr>
            <p:nvPr/>
          </p:nvSpPr>
          <p:spPr bwMode="auto">
            <a:xfrm>
              <a:off x="1128" y="952"/>
              <a:ext cx="112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5" name="Freeform 52"/>
            <p:cNvSpPr>
              <a:spLocks/>
            </p:cNvSpPr>
            <p:nvPr/>
          </p:nvSpPr>
          <p:spPr bwMode="auto">
            <a:xfrm>
              <a:off x="-7" y="952"/>
              <a:ext cx="842" cy="492"/>
            </a:xfrm>
            <a:custGeom>
              <a:avLst/>
              <a:gdLst>
                <a:gd name="T0" fmla="*/ 842 w 842"/>
                <a:gd name="T1" fmla="*/ 477 h 492"/>
                <a:gd name="T2" fmla="*/ 571 w 842"/>
                <a:gd name="T3" fmla="*/ 0 h 492"/>
                <a:gd name="T4" fmla="*/ 287 w 842"/>
                <a:gd name="T5" fmla="*/ 492 h 492"/>
                <a:gd name="T6" fmla="*/ 0 w 842"/>
                <a:gd name="T7" fmla="*/ 0 h 492"/>
              </a:gdLst>
              <a:ahLst/>
              <a:cxnLst>
                <a:cxn ang="0">
                  <a:pos x="T0" y="T1"/>
                </a:cxn>
                <a:cxn ang="0">
                  <a:pos x="T2" y="T3"/>
                </a:cxn>
                <a:cxn ang="0">
                  <a:pos x="T4" y="T5"/>
                </a:cxn>
                <a:cxn ang="0">
                  <a:pos x="T6" y="T7"/>
                </a:cxn>
              </a:cxnLst>
              <a:rect l="0" t="0" r="r" b="b"/>
              <a:pathLst>
                <a:path w="842" h="492">
                  <a:moveTo>
                    <a:pt x="842" y="477"/>
                  </a:moveTo>
                  <a:lnTo>
                    <a:pt x="571" y="0"/>
                  </a:lnTo>
                  <a:lnTo>
                    <a:pt x="287" y="492"/>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6" name="Line 53"/>
            <p:cNvSpPr>
              <a:spLocks noChangeShapeType="1"/>
            </p:cNvSpPr>
            <p:nvPr/>
          </p:nvSpPr>
          <p:spPr bwMode="auto">
            <a:xfrm>
              <a:off x="-7" y="952"/>
              <a:ext cx="571"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7" name="Freeform 54"/>
            <p:cNvSpPr>
              <a:spLocks/>
            </p:cNvSpPr>
            <p:nvPr/>
          </p:nvSpPr>
          <p:spPr bwMode="auto">
            <a:xfrm>
              <a:off x="271" y="1429"/>
              <a:ext cx="1695" cy="989"/>
            </a:xfrm>
            <a:custGeom>
              <a:avLst/>
              <a:gdLst>
                <a:gd name="T0" fmla="*/ 564 w 1695"/>
                <a:gd name="T1" fmla="*/ 0 h 989"/>
                <a:gd name="T2" fmla="*/ 0 w 1695"/>
                <a:gd name="T3" fmla="*/ 989 h 989"/>
                <a:gd name="T4" fmla="*/ 564 w 1695"/>
                <a:gd name="T5" fmla="*/ 989 h 989"/>
                <a:gd name="T6" fmla="*/ 857 w 1695"/>
                <a:gd name="T7" fmla="*/ 499 h 989"/>
                <a:gd name="T8" fmla="*/ 564 w 1695"/>
                <a:gd name="T9" fmla="*/ 0 h 989"/>
                <a:gd name="T10" fmla="*/ 1140 w 1695"/>
                <a:gd name="T11" fmla="*/ 0 h 989"/>
                <a:gd name="T12" fmla="*/ 857 w 1695"/>
                <a:gd name="T13" fmla="*/ 499 h 989"/>
                <a:gd name="T14" fmla="*/ 1420 w 1695"/>
                <a:gd name="T15" fmla="*/ 499 h 989"/>
                <a:gd name="T16" fmla="*/ 1126 w 1695"/>
                <a:gd name="T17" fmla="*/ 989 h 989"/>
                <a:gd name="T18" fmla="*/ 1695 w 1695"/>
                <a:gd name="T19" fmla="*/ 989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5" h="989">
                  <a:moveTo>
                    <a:pt x="564" y="0"/>
                  </a:moveTo>
                  <a:lnTo>
                    <a:pt x="0" y="989"/>
                  </a:lnTo>
                  <a:lnTo>
                    <a:pt x="564" y="989"/>
                  </a:lnTo>
                  <a:lnTo>
                    <a:pt x="857" y="499"/>
                  </a:lnTo>
                  <a:lnTo>
                    <a:pt x="564" y="0"/>
                  </a:lnTo>
                  <a:lnTo>
                    <a:pt x="1140" y="0"/>
                  </a:lnTo>
                  <a:lnTo>
                    <a:pt x="857" y="499"/>
                  </a:lnTo>
                  <a:lnTo>
                    <a:pt x="1420" y="499"/>
                  </a:lnTo>
                  <a:lnTo>
                    <a:pt x="1126" y="989"/>
                  </a:lnTo>
                  <a:lnTo>
                    <a:pt x="1695" y="989"/>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8" name="Line 55"/>
            <p:cNvSpPr>
              <a:spLocks noChangeShapeType="1"/>
            </p:cNvSpPr>
            <p:nvPr/>
          </p:nvSpPr>
          <p:spPr bwMode="auto">
            <a:xfrm flipH="1">
              <a:off x="1" y="1928"/>
              <a:ext cx="1127"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9" name="Line 56"/>
            <p:cNvSpPr>
              <a:spLocks noChangeShapeType="1"/>
            </p:cNvSpPr>
            <p:nvPr/>
          </p:nvSpPr>
          <p:spPr bwMode="auto">
            <a:xfrm>
              <a:off x="551" y="1928"/>
              <a:ext cx="284" cy="49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0" name="Line 57"/>
            <p:cNvSpPr>
              <a:spLocks noChangeShapeType="1"/>
            </p:cNvSpPr>
            <p:nvPr/>
          </p:nvSpPr>
          <p:spPr bwMode="auto">
            <a:xfrm flipH="1" flipV="1">
              <a:off x="271" y="2418"/>
              <a:ext cx="840" cy="1458"/>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1" name="Line 58"/>
            <p:cNvSpPr>
              <a:spLocks noChangeShapeType="1"/>
            </p:cNvSpPr>
            <p:nvPr/>
          </p:nvSpPr>
          <p:spPr bwMode="auto">
            <a:xfrm flipH="1">
              <a:off x="551" y="2418"/>
              <a:ext cx="284" cy="49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2" name="Freeform 59"/>
            <p:cNvSpPr>
              <a:spLocks/>
            </p:cNvSpPr>
            <p:nvPr/>
          </p:nvSpPr>
          <p:spPr bwMode="auto">
            <a:xfrm>
              <a:off x="560" y="3387"/>
              <a:ext cx="835" cy="489"/>
            </a:xfrm>
            <a:custGeom>
              <a:avLst/>
              <a:gdLst>
                <a:gd name="T0" fmla="*/ 275 w 835"/>
                <a:gd name="T1" fmla="*/ 0 h 489"/>
                <a:gd name="T2" fmla="*/ 835 w 835"/>
                <a:gd name="T3" fmla="*/ 0 h 489"/>
                <a:gd name="T4" fmla="*/ 551 w 835"/>
                <a:gd name="T5" fmla="*/ 489 h 489"/>
                <a:gd name="T6" fmla="*/ 0 w 835"/>
                <a:gd name="T7" fmla="*/ 489 h 489"/>
                <a:gd name="T8" fmla="*/ 275 w 835"/>
                <a:gd name="T9" fmla="*/ 0 h 489"/>
              </a:gdLst>
              <a:ahLst/>
              <a:cxnLst>
                <a:cxn ang="0">
                  <a:pos x="T0" y="T1"/>
                </a:cxn>
                <a:cxn ang="0">
                  <a:pos x="T2" y="T3"/>
                </a:cxn>
                <a:cxn ang="0">
                  <a:pos x="T4" y="T5"/>
                </a:cxn>
                <a:cxn ang="0">
                  <a:pos x="T6" y="T7"/>
                </a:cxn>
                <a:cxn ang="0">
                  <a:pos x="T8" y="T9"/>
                </a:cxn>
              </a:cxnLst>
              <a:rect l="0" t="0" r="r" b="b"/>
              <a:pathLst>
                <a:path w="835" h="489">
                  <a:moveTo>
                    <a:pt x="275" y="0"/>
                  </a:moveTo>
                  <a:lnTo>
                    <a:pt x="835" y="0"/>
                  </a:lnTo>
                  <a:lnTo>
                    <a:pt x="551" y="489"/>
                  </a:lnTo>
                  <a:lnTo>
                    <a:pt x="0" y="489"/>
                  </a:lnTo>
                  <a:lnTo>
                    <a:pt x="275"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3" name="Line 60"/>
            <p:cNvSpPr>
              <a:spLocks noChangeShapeType="1"/>
            </p:cNvSpPr>
            <p:nvPr/>
          </p:nvSpPr>
          <p:spPr bwMode="auto">
            <a:xfrm flipH="1">
              <a:off x="-7" y="2908"/>
              <a:ext cx="558"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4" name="Line 61"/>
            <p:cNvSpPr>
              <a:spLocks noChangeShapeType="1"/>
            </p:cNvSpPr>
            <p:nvPr/>
          </p:nvSpPr>
          <p:spPr bwMode="auto">
            <a:xfrm flipH="1">
              <a:off x="835" y="2418"/>
              <a:ext cx="56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5" name="Freeform 64"/>
            <p:cNvSpPr>
              <a:spLocks/>
            </p:cNvSpPr>
            <p:nvPr/>
          </p:nvSpPr>
          <p:spPr bwMode="auto">
            <a:xfrm>
              <a:off x="1118" y="4373"/>
              <a:ext cx="551" cy="498"/>
            </a:xfrm>
            <a:custGeom>
              <a:avLst/>
              <a:gdLst>
                <a:gd name="T0" fmla="*/ 551 w 551"/>
                <a:gd name="T1" fmla="*/ 498 h 498"/>
                <a:gd name="T2" fmla="*/ 277 w 551"/>
                <a:gd name="T3" fmla="*/ 0 h 498"/>
                <a:gd name="T4" fmla="*/ 0 w 551"/>
                <a:gd name="T5" fmla="*/ 498 h 498"/>
              </a:gdLst>
              <a:ahLst/>
              <a:cxnLst>
                <a:cxn ang="0">
                  <a:pos x="T0" y="T1"/>
                </a:cxn>
                <a:cxn ang="0">
                  <a:pos x="T2" y="T3"/>
                </a:cxn>
                <a:cxn ang="0">
                  <a:pos x="T4" y="T5"/>
                </a:cxn>
              </a:cxnLst>
              <a:rect l="0" t="0" r="r" b="b"/>
              <a:pathLst>
                <a:path w="551" h="498">
                  <a:moveTo>
                    <a:pt x="551" y="498"/>
                  </a:moveTo>
                  <a:lnTo>
                    <a:pt x="277" y="0"/>
                  </a:lnTo>
                  <a:lnTo>
                    <a:pt x="0" y="498"/>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6" name="Freeform 65"/>
            <p:cNvSpPr>
              <a:spLocks/>
            </p:cNvSpPr>
            <p:nvPr/>
          </p:nvSpPr>
          <p:spPr bwMode="auto">
            <a:xfrm>
              <a:off x="1395" y="3876"/>
              <a:ext cx="565" cy="497"/>
            </a:xfrm>
            <a:custGeom>
              <a:avLst/>
              <a:gdLst>
                <a:gd name="T0" fmla="*/ 0 w 565"/>
                <a:gd name="T1" fmla="*/ 497 h 497"/>
                <a:gd name="T2" fmla="*/ 565 w 565"/>
                <a:gd name="T3" fmla="*/ 497 h 497"/>
                <a:gd name="T4" fmla="*/ 284 w 565"/>
                <a:gd name="T5" fmla="*/ 0 h 497"/>
              </a:gdLst>
              <a:ahLst/>
              <a:cxnLst>
                <a:cxn ang="0">
                  <a:pos x="T0" y="T1"/>
                </a:cxn>
                <a:cxn ang="0">
                  <a:pos x="T2" y="T3"/>
                </a:cxn>
                <a:cxn ang="0">
                  <a:pos x="T4" y="T5"/>
                </a:cxn>
              </a:cxnLst>
              <a:rect l="0" t="0" r="r" b="b"/>
              <a:pathLst>
                <a:path w="565" h="497">
                  <a:moveTo>
                    <a:pt x="0" y="497"/>
                  </a:moveTo>
                  <a:lnTo>
                    <a:pt x="565" y="497"/>
                  </a:lnTo>
                  <a:lnTo>
                    <a:pt x="284"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grpSp>
      <p:sp>
        <p:nvSpPr>
          <p:cNvPr id="47" name="Rectangle 46"/>
          <p:cNvSpPr/>
          <p:nvPr/>
        </p:nvSpPr>
        <p:spPr>
          <a:xfrm>
            <a:off x="-9381" y="1"/>
            <a:ext cx="9144000" cy="95510"/>
          </a:xfrm>
          <a:prstGeom prst="rect">
            <a:avLst/>
          </a:prstGeom>
          <a:gradFill flip="none" rotWithShape="1">
            <a:gsLst>
              <a:gs pos="0">
                <a:schemeClr val="accent5">
                  <a:lumMod val="0"/>
                  <a:lumOff val="100000"/>
                </a:schemeClr>
              </a:gs>
              <a:gs pos="14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
        <p:nvSpPr>
          <p:cNvPr id="48" name="Rectangle 47"/>
          <p:cNvSpPr/>
          <p:nvPr/>
        </p:nvSpPr>
        <p:spPr>
          <a:xfrm>
            <a:off x="0" y="5060732"/>
            <a:ext cx="9144000" cy="82769"/>
          </a:xfrm>
          <a:prstGeom prst="rect">
            <a:avLst/>
          </a:prstGeom>
          <a:gradFill flip="none" rotWithShape="1">
            <a:gsLst>
              <a:gs pos="0">
                <a:schemeClr val="accent5">
                  <a:lumMod val="0"/>
                  <a:lumOff val="100000"/>
                </a:schemeClr>
              </a:gs>
              <a:gs pos="14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
        <p:nvSpPr>
          <p:cNvPr id="5" name="Textplatzhalter 4">
            <a:extLst>
              <a:ext uri="{FF2B5EF4-FFF2-40B4-BE49-F238E27FC236}">
                <a16:creationId xmlns:a16="http://schemas.microsoft.com/office/drawing/2014/main" id="{C3A071B5-4E5D-469D-8245-83E8A23B5ADF}"/>
              </a:ext>
            </a:extLst>
          </p:cNvPr>
          <p:cNvSpPr>
            <a:spLocks noGrp="1"/>
          </p:cNvSpPr>
          <p:nvPr>
            <p:ph type="body" sz="quarter" idx="11"/>
          </p:nvPr>
        </p:nvSpPr>
        <p:spPr>
          <a:xfrm>
            <a:off x="963989" y="2892029"/>
            <a:ext cx="7979986" cy="888206"/>
          </a:xfrm>
          <a:prstGeom prst="rect">
            <a:avLst/>
          </a:prstGeom>
        </p:spPr>
        <p:txBody>
          <a:bodyPr/>
          <a:lstStyle>
            <a:lvl1pPr>
              <a:defRPr>
                <a:solidFill>
                  <a:schemeClr val="bg1">
                    <a:lumMod val="50000"/>
                  </a:schemeClr>
                </a:solidFill>
                <a:latin typeface="Arial" panose="020B0604020202020204" pitchFamily="34" charset="0"/>
                <a:cs typeface="Arial" panose="020B0604020202020204" pitchFamily="34" charset="0"/>
              </a:defRPr>
            </a:lvl1pPr>
            <a:lvl2pPr>
              <a:defRPr>
                <a:solidFill>
                  <a:schemeClr val="bg1">
                    <a:lumMod val="50000"/>
                  </a:schemeClr>
                </a:solidFill>
                <a:latin typeface="Arial" panose="020B0604020202020204" pitchFamily="34" charset="0"/>
                <a:cs typeface="Arial" panose="020B0604020202020204" pitchFamily="34" charset="0"/>
              </a:defRPr>
            </a:lvl2pPr>
            <a:lvl3pPr>
              <a:defRPr>
                <a:solidFill>
                  <a:schemeClr val="bg1">
                    <a:lumMod val="50000"/>
                  </a:schemeClr>
                </a:solidFill>
              </a:defRPr>
            </a:lvl3pPr>
            <a:lvl4pPr>
              <a:defRPr>
                <a:solidFill>
                  <a:schemeClr val="bg1">
                    <a:lumMod val="50000"/>
                  </a:schemeClr>
                </a:solidFill>
              </a:defRPr>
            </a:lvl4pPr>
            <a:lvl5pPr>
              <a:defRPr>
                <a:solidFill>
                  <a:schemeClr val="bg1">
                    <a:lumMod val="50000"/>
                  </a:schemeClr>
                </a:solidFill>
              </a:defRPr>
            </a:lvl5pPr>
          </a:lstStyle>
          <a:p>
            <a:pPr lvl="0"/>
            <a:r>
              <a:rPr lang="en-US"/>
              <a:t>Edit Master text styles</a:t>
            </a:r>
          </a:p>
          <a:p>
            <a:pPr lvl="1"/>
            <a:r>
              <a:rPr lang="en-US"/>
              <a:t>Second level</a:t>
            </a:r>
          </a:p>
        </p:txBody>
      </p:sp>
    </p:spTree>
    <p:extLst>
      <p:ext uri="{BB962C8B-B14F-4D97-AF65-F5344CB8AC3E}">
        <p14:creationId xmlns:p14="http://schemas.microsoft.com/office/powerpoint/2010/main" val="766065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p:cSld name="Section_Header_Green">
    <p:bg>
      <p:bgPr>
        <a:gradFill flip="none" rotWithShape="1">
          <a:gsLst>
            <a:gs pos="0">
              <a:schemeClr val="accent5">
                <a:lumMod val="0"/>
                <a:lumOff val="100000"/>
              </a:schemeClr>
            </a:gs>
            <a:gs pos="14000">
              <a:schemeClr val="accent5">
                <a:lumMod val="0"/>
                <a:lumOff val="100000"/>
              </a:schemeClr>
            </a:gs>
            <a:gs pos="100000">
              <a:srgbClr val="FFC000"/>
            </a:gs>
          </a:gsLst>
          <a:lin ang="2700000" scaled="1"/>
          <a:tileRect/>
        </a:gradFill>
        <a:effectLst/>
      </p:bgPr>
    </p:bg>
    <p:spTree>
      <p:nvGrpSpPr>
        <p:cNvPr id="1" name=""/>
        <p:cNvGrpSpPr/>
        <p:nvPr/>
      </p:nvGrpSpPr>
      <p:grpSpPr>
        <a:xfrm>
          <a:off x="0" y="0"/>
          <a:ext cx="0" cy="0"/>
          <a:chOff x="0" y="0"/>
          <a:chExt cx="0" cy="0"/>
        </a:xfrm>
      </p:grpSpPr>
      <p:sp>
        <p:nvSpPr>
          <p:cNvPr id="7" name="Rectangle 6"/>
          <p:cNvSpPr/>
          <p:nvPr/>
        </p:nvSpPr>
        <p:spPr>
          <a:xfrm>
            <a:off x="0" y="4779943"/>
            <a:ext cx="9144000" cy="3635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2" name="Rectangle 1"/>
          <p:cNvSpPr/>
          <p:nvPr/>
        </p:nvSpPr>
        <p:spPr>
          <a:xfrm>
            <a:off x="0" y="2"/>
            <a:ext cx="9144000" cy="36355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sp>
        <p:nvSpPr>
          <p:cNvPr id="3" name="Text Placeholder 2"/>
          <p:cNvSpPr>
            <a:spLocks noGrp="1"/>
          </p:cNvSpPr>
          <p:nvPr>
            <p:ph type="body" sz="quarter" idx="10" hasCustomPrompt="1"/>
          </p:nvPr>
        </p:nvSpPr>
        <p:spPr>
          <a:xfrm>
            <a:off x="190500" y="1057621"/>
            <a:ext cx="8763000" cy="3180504"/>
          </a:xfrm>
          <a:prstGeom prst="rect">
            <a:avLst/>
          </a:prstGeom>
        </p:spPr>
        <p:txBody>
          <a:bodyPr lIns="0" tIns="91440" rIns="0" bIns="0" anchor="ctr" anchorCtr="0"/>
          <a:lstStyle>
            <a:lvl1pPr algn="ctr">
              <a:defRPr sz="4050">
                <a:solidFill>
                  <a:schemeClr val="bg1"/>
                </a:solidFill>
                <a:latin typeface="Arial" panose="020B0604020202020204" pitchFamily="34" charset="0"/>
                <a:cs typeface="Arial" panose="020B0604020202020204" pitchFamily="34" charset="0"/>
              </a:defRPr>
            </a:lvl1pPr>
          </a:lstStyle>
          <a:p>
            <a:pPr lvl="0"/>
            <a:r>
              <a:rPr lang="en-US" dirty="0"/>
              <a:t>Slide Title</a:t>
            </a:r>
          </a:p>
        </p:txBody>
      </p:sp>
      <p:grpSp>
        <p:nvGrpSpPr>
          <p:cNvPr id="8" name="Group 45"/>
          <p:cNvGrpSpPr>
            <a:grpSpLocks noChangeAspect="1"/>
          </p:cNvGrpSpPr>
          <p:nvPr/>
        </p:nvGrpSpPr>
        <p:grpSpPr bwMode="auto">
          <a:xfrm>
            <a:off x="3" y="363558"/>
            <a:ext cx="2549615" cy="4416387"/>
            <a:chOff x="-7" y="473"/>
            <a:chExt cx="2539" cy="4398"/>
          </a:xfrm>
        </p:grpSpPr>
        <p:sp>
          <p:nvSpPr>
            <p:cNvPr id="9" name="Freeform 46"/>
            <p:cNvSpPr>
              <a:spLocks/>
            </p:cNvSpPr>
            <p:nvPr/>
          </p:nvSpPr>
          <p:spPr bwMode="auto">
            <a:xfrm>
              <a:off x="1111" y="3387"/>
              <a:ext cx="568" cy="986"/>
            </a:xfrm>
            <a:custGeom>
              <a:avLst/>
              <a:gdLst>
                <a:gd name="T0" fmla="*/ 568 w 568"/>
                <a:gd name="T1" fmla="*/ 489 h 986"/>
                <a:gd name="T2" fmla="*/ 284 w 568"/>
                <a:gd name="T3" fmla="*/ 986 h 986"/>
                <a:gd name="T4" fmla="*/ 0 w 568"/>
                <a:gd name="T5" fmla="*/ 489 h 986"/>
                <a:gd name="T6" fmla="*/ 568 w 568"/>
                <a:gd name="T7" fmla="*/ 489 h 986"/>
                <a:gd name="T8" fmla="*/ 284 w 568"/>
                <a:gd name="T9" fmla="*/ 0 h 986"/>
              </a:gdLst>
              <a:ahLst/>
              <a:cxnLst>
                <a:cxn ang="0">
                  <a:pos x="T0" y="T1"/>
                </a:cxn>
                <a:cxn ang="0">
                  <a:pos x="T2" y="T3"/>
                </a:cxn>
                <a:cxn ang="0">
                  <a:pos x="T4" y="T5"/>
                </a:cxn>
                <a:cxn ang="0">
                  <a:pos x="T6" y="T7"/>
                </a:cxn>
                <a:cxn ang="0">
                  <a:pos x="T8" y="T9"/>
                </a:cxn>
              </a:cxnLst>
              <a:rect l="0" t="0" r="r" b="b"/>
              <a:pathLst>
                <a:path w="568" h="986">
                  <a:moveTo>
                    <a:pt x="568" y="489"/>
                  </a:moveTo>
                  <a:lnTo>
                    <a:pt x="284" y="986"/>
                  </a:lnTo>
                  <a:lnTo>
                    <a:pt x="0" y="489"/>
                  </a:lnTo>
                  <a:lnTo>
                    <a:pt x="568" y="489"/>
                  </a:lnTo>
                  <a:lnTo>
                    <a:pt x="284"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0" name="Freeform 47"/>
            <p:cNvSpPr>
              <a:spLocks/>
            </p:cNvSpPr>
            <p:nvPr/>
          </p:nvSpPr>
          <p:spPr bwMode="auto">
            <a:xfrm>
              <a:off x="1971" y="473"/>
              <a:ext cx="561" cy="479"/>
            </a:xfrm>
            <a:custGeom>
              <a:avLst/>
              <a:gdLst>
                <a:gd name="T0" fmla="*/ 0 w 561"/>
                <a:gd name="T1" fmla="*/ 0 h 479"/>
                <a:gd name="T2" fmla="*/ 279 w 561"/>
                <a:gd name="T3" fmla="*/ 479 h 479"/>
                <a:gd name="T4" fmla="*/ 561 w 561"/>
                <a:gd name="T5" fmla="*/ 0 h 479"/>
                <a:gd name="T6" fmla="*/ 0 w 561"/>
                <a:gd name="T7" fmla="*/ 0 h 479"/>
              </a:gdLst>
              <a:ahLst/>
              <a:cxnLst>
                <a:cxn ang="0">
                  <a:pos x="T0" y="T1"/>
                </a:cxn>
                <a:cxn ang="0">
                  <a:pos x="T2" y="T3"/>
                </a:cxn>
                <a:cxn ang="0">
                  <a:pos x="T4" y="T5"/>
                </a:cxn>
                <a:cxn ang="0">
                  <a:pos x="T6" y="T7"/>
                </a:cxn>
              </a:cxnLst>
              <a:rect l="0" t="0" r="r" b="b"/>
              <a:pathLst>
                <a:path w="561" h="479">
                  <a:moveTo>
                    <a:pt x="0" y="0"/>
                  </a:moveTo>
                  <a:lnTo>
                    <a:pt x="279" y="479"/>
                  </a:lnTo>
                  <a:lnTo>
                    <a:pt x="561"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1" name="Freeform 48"/>
            <p:cNvSpPr>
              <a:spLocks/>
            </p:cNvSpPr>
            <p:nvPr/>
          </p:nvSpPr>
          <p:spPr bwMode="auto">
            <a:xfrm>
              <a:off x="1411" y="473"/>
              <a:ext cx="560" cy="479"/>
            </a:xfrm>
            <a:custGeom>
              <a:avLst/>
              <a:gdLst>
                <a:gd name="T0" fmla="*/ 0 w 560"/>
                <a:gd name="T1" fmla="*/ 0 h 479"/>
                <a:gd name="T2" fmla="*/ 279 w 560"/>
                <a:gd name="T3" fmla="*/ 479 h 479"/>
                <a:gd name="T4" fmla="*/ 560 w 560"/>
                <a:gd name="T5" fmla="*/ 0 h 479"/>
                <a:gd name="T6" fmla="*/ 0 w 560"/>
                <a:gd name="T7" fmla="*/ 0 h 479"/>
              </a:gdLst>
              <a:ahLst/>
              <a:cxnLst>
                <a:cxn ang="0">
                  <a:pos x="T0" y="T1"/>
                </a:cxn>
                <a:cxn ang="0">
                  <a:pos x="T2" y="T3"/>
                </a:cxn>
                <a:cxn ang="0">
                  <a:pos x="T4" y="T5"/>
                </a:cxn>
                <a:cxn ang="0">
                  <a:pos x="T6" y="T7"/>
                </a:cxn>
              </a:cxnLst>
              <a:rect l="0" t="0" r="r" b="b"/>
              <a:pathLst>
                <a:path w="560" h="479">
                  <a:moveTo>
                    <a:pt x="0" y="0"/>
                  </a:moveTo>
                  <a:lnTo>
                    <a:pt x="279" y="479"/>
                  </a:lnTo>
                  <a:lnTo>
                    <a:pt x="560"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2" name="Freeform 49"/>
            <p:cNvSpPr>
              <a:spLocks/>
            </p:cNvSpPr>
            <p:nvPr/>
          </p:nvSpPr>
          <p:spPr bwMode="auto">
            <a:xfrm>
              <a:off x="1128" y="952"/>
              <a:ext cx="1127" cy="1466"/>
            </a:xfrm>
            <a:custGeom>
              <a:avLst/>
              <a:gdLst>
                <a:gd name="T0" fmla="*/ 842 w 1127"/>
                <a:gd name="T1" fmla="*/ 477 h 1466"/>
                <a:gd name="T2" fmla="*/ 283 w 1127"/>
                <a:gd name="T3" fmla="*/ 477 h 1466"/>
                <a:gd name="T4" fmla="*/ 562 w 1127"/>
                <a:gd name="T5" fmla="*/ 0 h 1466"/>
                <a:gd name="T6" fmla="*/ 1127 w 1127"/>
                <a:gd name="T7" fmla="*/ 963 h 1466"/>
                <a:gd name="T8" fmla="*/ 838 w 1127"/>
                <a:gd name="T9" fmla="*/ 1466 h 1466"/>
                <a:gd name="T10" fmla="*/ 283 w 1127"/>
                <a:gd name="T11" fmla="*/ 477 h 1466"/>
                <a:gd name="T12" fmla="*/ 0 w 1127"/>
                <a:gd name="T13" fmla="*/ 0 h 1466"/>
              </a:gdLst>
              <a:ahLst/>
              <a:cxnLst>
                <a:cxn ang="0">
                  <a:pos x="T0" y="T1"/>
                </a:cxn>
                <a:cxn ang="0">
                  <a:pos x="T2" y="T3"/>
                </a:cxn>
                <a:cxn ang="0">
                  <a:pos x="T4" y="T5"/>
                </a:cxn>
                <a:cxn ang="0">
                  <a:pos x="T6" y="T7"/>
                </a:cxn>
                <a:cxn ang="0">
                  <a:pos x="T8" y="T9"/>
                </a:cxn>
                <a:cxn ang="0">
                  <a:pos x="T10" y="T11"/>
                </a:cxn>
                <a:cxn ang="0">
                  <a:pos x="T12" y="T13"/>
                </a:cxn>
              </a:cxnLst>
              <a:rect l="0" t="0" r="r" b="b"/>
              <a:pathLst>
                <a:path w="1127" h="1466">
                  <a:moveTo>
                    <a:pt x="842" y="477"/>
                  </a:moveTo>
                  <a:lnTo>
                    <a:pt x="283" y="477"/>
                  </a:lnTo>
                  <a:lnTo>
                    <a:pt x="562" y="0"/>
                  </a:lnTo>
                  <a:lnTo>
                    <a:pt x="1127" y="963"/>
                  </a:lnTo>
                  <a:lnTo>
                    <a:pt x="838" y="1466"/>
                  </a:lnTo>
                  <a:lnTo>
                    <a:pt x="283" y="477"/>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3" name="Line 50"/>
            <p:cNvSpPr>
              <a:spLocks noChangeShapeType="1"/>
            </p:cNvSpPr>
            <p:nvPr/>
          </p:nvSpPr>
          <p:spPr bwMode="auto">
            <a:xfrm flipH="1">
              <a:off x="1128" y="473"/>
              <a:ext cx="283" cy="479"/>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4" name="Line 51"/>
            <p:cNvSpPr>
              <a:spLocks noChangeShapeType="1"/>
            </p:cNvSpPr>
            <p:nvPr/>
          </p:nvSpPr>
          <p:spPr bwMode="auto">
            <a:xfrm>
              <a:off x="1128" y="952"/>
              <a:ext cx="112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5" name="Freeform 52"/>
            <p:cNvSpPr>
              <a:spLocks/>
            </p:cNvSpPr>
            <p:nvPr/>
          </p:nvSpPr>
          <p:spPr bwMode="auto">
            <a:xfrm>
              <a:off x="-7" y="952"/>
              <a:ext cx="842" cy="492"/>
            </a:xfrm>
            <a:custGeom>
              <a:avLst/>
              <a:gdLst>
                <a:gd name="T0" fmla="*/ 842 w 842"/>
                <a:gd name="T1" fmla="*/ 477 h 492"/>
                <a:gd name="T2" fmla="*/ 571 w 842"/>
                <a:gd name="T3" fmla="*/ 0 h 492"/>
                <a:gd name="T4" fmla="*/ 287 w 842"/>
                <a:gd name="T5" fmla="*/ 492 h 492"/>
                <a:gd name="T6" fmla="*/ 0 w 842"/>
                <a:gd name="T7" fmla="*/ 0 h 492"/>
              </a:gdLst>
              <a:ahLst/>
              <a:cxnLst>
                <a:cxn ang="0">
                  <a:pos x="T0" y="T1"/>
                </a:cxn>
                <a:cxn ang="0">
                  <a:pos x="T2" y="T3"/>
                </a:cxn>
                <a:cxn ang="0">
                  <a:pos x="T4" y="T5"/>
                </a:cxn>
                <a:cxn ang="0">
                  <a:pos x="T6" y="T7"/>
                </a:cxn>
              </a:cxnLst>
              <a:rect l="0" t="0" r="r" b="b"/>
              <a:pathLst>
                <a:path w="842" h="492">
                  <a:moveTo>
                    <a:pt x="842" y="477"/>
                  </a:moveTo>
                  <a:lnTo>
                    <a:pt x="571" y="0"/>
                  </a:lnTo>
                  <a:lnTo>
                    <a:pt x="287" y="492"/>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6" name="Line 53"/>
            <p:cNvSpPr>
              <a:spLocks noChangeShapeType="1"/>
            </p:cNvSpPr>
            <p:nvPr/>
          </p:nvSpPr>
          <p:spPr bwMode="auto">
            <a:xfrm>
              <a:off x="-7" y="952"/>
              <a:ext cx="571"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7" name="Freeform 54"/>
            <p:cNvSpPr>
              <a:spLocks/>
            </p:cNvSpPr>
            <p:nvPr/>
          </p:nvSpPr>
          <p:spPr bwMode="auto">
            <a:xfrm>
              <a:off x="271" y="1429"/>
              <a:ext cx="1695" cy="989"/>
            </a:xfrm>
            <a:custGeom>
              <a:avLst/>
              <a:gdLst>
                <a:gd name="T0" fmla="*/ 564 w 1695"/>
                <a:gd name="T1" fmla="*/ 0 h 989"/>
                <a:gd name="T2" fmla="*/ 0 w 1695"/>
                <a:gd name="T3" fmla="*/ 989 h 989"/>
                <a:gd name="T4" fmla="*/ 564 w 1695"/>
                <a:gd name="T5" fmla="*/ 989 h 989"/>
                <a:gd name="T6" fmla="*/ 857 w 1695"/>
                <a:gd name="T7" fmla="*/ 499 h 989"/>
                <a:gd name="T8" fmla="*/ 564 w 1695"/>
                <a:gd name="T9" fmla="*/ 0 h 989"/>
                <a:gd name="T10" fmla="*/ 1140 w 1695"/>
                <a:gd name="T11" fmla="*/ 0 h 989"/>
                <a:gd name="T12" fmla="*/ 857 w 1695"/>
                <a:gd name="T13" fmla="*/ 499 h 989"/>
                <a:gd name="T14" fmla="*/ 1420 w 1695"/>
                <a:gd name="T15" fmla="*/ 499 h 989"/>
                <a:gd name="T16" fmla="*/ 1126 w 1695"/>
                <a:gd name="T17" fmla="*/ 989 h 989"/>
                <a:gd name="T18" fmla="*/ 1695 w 1695"/>
                <a:gd name="T19" fmla="*/ 989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5" h="989">
                  <a:moveTo>
                    <a:pt x="564" y="0"/>
                  </a:moveTo>
                  <a:lnTo>
                    <a:pt x="0" y="989"/>
                  </a:lnTo>
                  <a:lnTo>
                    <a:pt x="564" y="989"/>
                  </a:lnTo>
                  <a:lnTo>
                    <a:pt x="857" y="499"/>
                  </a:lnTo>
                  <a:lnTo>
                    <a:pt x="564" y="0"/>
                  </a:lnTo>
                  <a:lnTo>
                    <a:pt x="1140" y="0"/>
                  </a:lnTo>
                  <a:lnTo>
                    <a:pt x="857" y="499"/>
                  </a:lnTo>
                  <a:lnTo>
                    <a:pt x="1420" y="499"/>
                  </a:lnTo>
                  <a:lnTo>
                    <a:pt x="1126" y="989"/>
                  </a:lnTo>
                  <a:lnTo>
                    <a:pt x="1695" y="989"/>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8" name="Line 55"/>
            <p:cNvSpPr>
              <a:spLocks noChangeShapeType="1"/>
            </p:cNvSpPr>
            <p:nvPr/>
          </p:nvSpPr>
          <p:spPr bwMode="auto">
            <a:xfrm flipH="1">
              <a:off x="1" y="1928"/>
              <a:ext cx="1127"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19" name="Line 56"/>
            <p:cNvSpPr>
              <a:spLocks noChangeShapeType="1"/>
            </p:cNvSpPr>
            <p:nvPr/>
          </p:nvSpPr>
          <p:spPr bwMode="auto">
            <a:xfrm>
              <a:off x="551" y="1928"/>
              <a:ext cx="284" cy="49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0" name="Line 57"/>
            <p:cNvSpPr>
              <a:spLocks noChangeShapeType="1"/>
            </p:cNvSpPr>
            <p:nvPr/>
          </p:nvSpPr>
          <p:spPr bwMode="auto">
            <a:xfrm flipH="1" flipV="1">
              <a:off x="271" y="2418"/>
              <a:ext cx="840" cy="1458"/>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1" name="Line 58"/>
            <p:cNvSpPr>
              <a:spLocks noChangeShapeType="1"/>
            </p:cNvSpPr>
            <p:nvPr/>
          </p:nvSpPr>
          <p:spPr bwMode="auto">
            <a:xfrm flipH="1">
              <a:off x="551" y="2418"/>
              <a:ext cx="284" cy="49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2" name="Freeform 59"/>
            <p:cNvSpPr>
              <a:spLocks/>
            </p:cNvSpPr>
            <p:nvPr/>
          </p:nvSpPr>
          <p:spPr bwMode="auto">
            <a:xfrm>
              <a:off x="560" y="3387"/>
              <a:ext cx="835" cy="489"/>
            </a:xfrm>
            <a:custGeom>
              <a:avLst/>
              <a:gdLst>
                <a:gd name="T0" fmla="*/ 275 w 835"/>
                <a:gd name="T1" fmla="*/ 0 h 489"/>
                <a:gd name="T2" fmla="*/ 835 w 835"/>
                <a:gd name="T3" fmla="*/ 0 h 489"/>
                <a:gd name="T4" fmla="*/ 551 w 835"/>
                <a:gd name="T5" fmla="*/ 489 h 489"/>
                <a:gd name="T6" fmla="*/ 0 w 835"/>
                <a:gd name="T7" fmla="*/ 489 h 489"/>
                <a:gd name="T8" fmla="*/ 275 w 835"/>
                <a:gd name="T9" fmla="*/ 0 h 489"/>
              </a:gdLst>
              <a:ahLst/>
              <a:cxnLst>
                <a:cxn ang="0">
                  <a:pos x="T0" y="T1"/>
                </a:cxn>
                <a:cxn ang="0">
                  <a:pos x="T2" y="T3"/>
                </a:cxn>
                <a:cxn ang="0">
                  <a:pos x="T4" y="T5"/>
                </a:cxn>
                <a:cxn ang="0">
                  <a:pos x="T6" y="T7"/>
                </a:cxn>
                <a:cxn ang="0">
                  <a:pos x="T8" y="T9"/>
                </a:cxn>
              </a:cxnLst>
              <a:rect l="0" t="0" r="r" b="b"/>
              <a:pathLst>
                <a:path w="835" h="489">
                  <a:moveTo>
                    <a:pt x="275" y="0"/>
                  </a:moveTo>
                  <a:lnTo>
                    <a:pt x="835" y="0"/>
                  </a:lnTo>
                  <a:lnTo>
                    <a:pt x="551" y="489"/>
                  </a:lnTo>
                  <a:lnTo>
                    <a:pt x="0" y="489"/>
                  </a:lnTo>
                  <a:lnTo>
                    <a:pt x="275"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3" name="Line 60"/>
            <p:cNvSpPr>
              <a:spLocks noChangeShapeType="1"/>
            </p:cNvSpPr>
            <p:nvPr/>
          </p:nvSpPr>
          <p:spPr bwMode="auto">
            <a:xfrm flipH="1">
              <a:off x="-7" y="2908"/>
              <a:ext cx="558"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4" name="Line 61"/>
            <p:cNvSpPr>
              <a:spLocks noChangeShapeType="1"/>
            </p:cNvSpPr>
            <p:nvPr/>
          </p:nvSpPr>
          <p:spPr bwMode="auto">
            <a:xfrm flipH="1">
              <a:off x="835" y="2418"/>
              <a:ext cx="56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5" name="Freeform 64"/>
            <p:cNvSpPr>
              <a:spLocks/>
            </p:cNvSpPr>
            <p:nvPr/>
          </p:nvSpPr>
          <p:spPr bwMode="auto">
            <a:xfrm>
              <a:off x="1118" y="4373"/>
              <a:ext cx="551" cy="498"/>
            </a:xfrm>
            <a:custGeom>
              <a:avLst/>
              <a:gdLst>
                <a:gd name="T0" fmla="*/ 551 w 551"/>
                <a:gd name="T1" fmla="*/ 498 h 498"/>
                <a:gd name="T2" fmla="*/ 277 w 551"/>
                <a:gd name="T3" fmla="*/ 0 h 498"/>
                <a:gd name="T4" fmla="*/ 0 w 551"/>
                <a:gd name="T5" fmla="*/ 498 h 498"/>
              </a:gdLst>
              <a:ahLst/>
              <a:cxnLst>
                <a:cxn ang="0">
                  <a:pos x="T0" y="T1"/>
                </a:cxn>
                <a:cxn ang="0">
                  <a:pos x="T2" y="T3"/>
                </a:cxn>
                <a:cxn ang="0">
                  <a:pos x="T4" y="T5"/>
                </a:cxn>
              </a:cxnLst>
              <a:rect l="0" t="0" r="r" b="b"/>
              <a:pathLst>
                <a:path w="551" h="498">
                  <a:moveTo>
                    <a:pt x="551" y="498"/>
                  </a:moveTo>
                  <a:lnTo>
                    <a:pt x="277" y="0"/>
                  </a:lnTo>
                  <a:lnTo>
                    <a:pt x="0" y="498"/>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26" name="Freeform 65"/>
            <p:cNvSpPr>
              <a:spLocks/>
            </p:cNvSpPr>
            <p:nvPr/>
          </p:nvSpPr>
          <p:spPr bwMode="auto">
            <a:xfrm>
              <a:off x="1395" y="3876"/>
              <a:ext cx="565" cy="497"/>
            </a:xfrm>
            <a:custGeom>
              <a:avLst/>
              <a:gdLst>
                <a:gd name="T0" fmla="*/ 0 w 565"/>
                <a:gd name="T1" fmla="*/ 497 h 497"/>
                <a:gd name="T2" fmla="*/ 565 w 565"/>
                <a:gd name="T3" fmla="*/ 497 h 497"/>
                <a:gd name="T4" fmla="*/ 284 w 565"/>
                <a:gd name="T5" fmla="*/ 0 h 497"/>
              </a:gdLst>
              <a:ahLst/>
              <a:cxnLst>
                <a:cxn ang="0">
                  <a:pos x="T0" y="T1"/>
                </a:cxn>
                <a:cxn ang="0">
                  <a:pos x="T2" y="T3"/>
                </a:cxn>
                <a:cxn ang="0">
                  <a:pos x="T4" y="T5"/>
                </a:cxn>
              </a:cxnLst>
              <a:rect l="0" t="0" r="r" b="b"/>
              <a:pathLst>
                <a:path w="565" h="497">
                  <a:moveTo>
                    <a:pt x="0" y="497"/>
                  </a:moveTo>
                  <a:lnTo>
                    <a:pt x="565" y="497"/>
                  </a:lnTo>
                  <a:lnTo>
                    <a:pt x="284"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grpSp>
      <p:grpSp>
        <p:nvGrpSpPr>
          <p:cNvPr id="28" name="Group 45"/>
          <p:cNvGrpSpPr>
            <a:grpSpLocks noChangeAspect="1"/>
          </p:cNvGrpSpPr>
          <p:nvPr/>
        </p:nvGrpSpPr>
        <p:grpSpPr bwMode="auto">
          <a:xfrm flipH="1" flipV="1">
            <a:off x="6594387" y="363558"/>
            <a:ext cx="2549615" cy="4416387"/>
            <a:chOff x="-7" y="473"/>
            <a:chExt cx="2539" cy="4398"/>
          </a:xfrm>
        </p:grpSpPr>
        <p:sp>
          <p:nvSpPr>
            <p:cNvPr id="29" name="Freeform 46"/>
            <p:cNvSpPr>
              <a:spLocks/>
            </p:cNvSpPr>
            <p:nvPr/>
          </p:nvSpPr>
          <p:spPr bwMode="auto">
            <a:xfrm>
              <a:off x="1111" y="3387"/>
              <a:ext cx="568" cy="986"/>
            </a:xfrm>
            <a:custGeom>
              <a:avLst/>
              <a:gdLst>
                <a:gd name="T0" fmla="*/ 568 w 568"/>
                <a:gd name="T1" fmla="*/ 489 h 986"/>
                <a:gd name="T2" fmla="*/ 284 w 568"/>
                <a:gd name="T3" fmla="*/ 986 h 986"/>
                <a:gd name="T4" fmla="*/ 0 w 568"/>
                <a:gd name="T5" fmla="*/ 489 h 986"/>
                <a:gd name="T6" fmla="*/ 568 w 568"/>
                <a:gd name="T7" fmla="*/ 489 h 986"/>
                <a:gd name="T8" fmla="*/ 284 w 568"/>
                <a:gd name="T9" fmla="*/ 0 h 986"/>
              </a:gdLst>
              <a:ahLst/>
              <a:cxnLst>
                <a:cxn ang="0">
                  <a:pos x="T0" y="T1"/>
                </a:cxn>
                <a:cxn ang="0">
                  <a:pos x="T2" y="T3"/>
                </a:cxn>
                <a:cxn ang="0">
                  <a:pos x="T4" y="T5"/>
                </a:cxn>
                <a:cxn ang="0">
                  <a:pos x="T6" y="T7"/>
                </a:cxn>
                <a:cxn ang="0">
                  <a:pos x="T8" y="T9"/>
                </a:cxn>
              </a:cxnLst>
              <a:rect l="0" t="0" r="r" b="b"/>
              <a:pathLst>
                <a:path w="568" h="986">
                  <a:moveTo>
                    <a:pt x="568" y="489"/>
                  </a:moveTo>
                  <a:lnTo>
                    <a:pt x="284" y="986"/>
                  </a:lnTo>
                  <a:lnTo>
                    <a:pt x="0" y="489"/>
                  </a:lnTo>
                  <a:lnTo>
                    <a:pt x="568" y="489"/>
                  </a:lnTo>
                  <a:lnTo>
                    <a:pt x="284"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0" name="Freeform 47"/>
            <p:cNvSpPr>
              <a:spLocks/>
            </p:cNvSpPr>
            <p:nvPr/>
          </p:nvSpPr>
          <p:spPr bwMode="auto">
            <a:xfrm>
              <a:off x="1971" y="473"/>
              <a:ext cx="561" cy="479"/>
            </a:xfrm>
            <a:custGeom>
              <a:avLst/>
              <a:gdLst>
                <a:gd name="T0" fmla="*/ 0 w 561"/>
                <a:gd name="T1" fmla="*/ 0 h 479"/>
                <a:gd name="T2" fmla="*/ 279 w 561"/>
                <a:gd name="T3" fmla="*/ 479 h 479"/>
                <a:gd name="T4" fmla="*/ 561 w 561"/>
                <a:gd name="T5" fmla="*/ 0 h 479"/>
                <a:gd name="T6" fmla="*/ 0 w 561"/>
                <a:gd name="T7" fmla="*/ 0 h 479"/>
              </a:gdLst>
              <a:ahLst/>
              <a:cxnLst>
                <a:cxn ang="0">
                  <a:pos x="T0" y="T1"/>
                </a:cxn>
                <a:cxn ang="0">
                  <a:pos x="T2" y="T3"/>
                </a:cxn>
                <a:cxn ang="0">
                  <a:pos x="T4" y="T5"/>
                </a:cxn>
                <a:cxn ang="0">
                  <a:pos x="T6" y="T7"/>
                </a:cxn>
              </a:cxnLst>
              <a:rect l="0" t="0" r="r" b="b"/>
              <a:pathLst>
                <a:path w="561" h="479">
                  <a:moveTo>
                    <a:pt x="0" y="0"/>
                  </a:moveTo>
                  <a:lnTo>
                    <a:pt x="279" y="479"/>
                  </a:lnTo>
                  <a:lnTo>
                    <a:pt x="561"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1" name="Freeform 48"/>
            <p:cNvSpPr>
              <a:spLocks/>
            </p:cNvSpPr>
            <p:nvPr/>
          </p:nvSpPr>
          <p:spPr bwMode="auto">
            <a:xfrm>
              <a:off x="1411" y="473"/>
              <a:ext cx="560" cy="479"/>
            </a:xfrm>
            <a:custGeom>
              <a:avLst/>
              <a:gdLst>
                <a:gd name="T0" fmla="*/ 0 w 560"/>
                <a:gd name="T1" fmla="*/ 0 h 479"/>
                <a:gd name="T2" fmla="*/ 279 w 560"/>
                <a:gd name="T3" fmla="*/ 479 h 479"/>
                <a:gd name="T4" fmla="*/ 560 w 560"/>
                <a:gd name="T5" fmla="*/ 0 h 479"/>
                <a:gd name="T6" fmla="*/ 0 w 560"/>
                <a:gd name="T7" fmla="*/ 0 h 479"/>
              </a:gdLst>
              <a:ahLst/>
              <a:cxnLst>
                <a:cxn ang="0">
                  <a:pos x="T0" y="T1"/>
                </a:cxn>
                <a:cxn ang="0">
                  <a:pos x="T2" y="T3"/>
                </a:cxn>
                <a:cxn ang="0">
                  <a:pos x="T4" y="T5"/>
                </a:cxn>
                <a:cxn ang="0">
                  <a:pos x="T6" y="T7"/>
                </a:cxn>
              </a:cxnLst>
              <a:rect l="0" t="0" r="r" b="b"/>
              <a:pathLst>
                <a:path w="560" h="479">
                  <a:moveTo>
                    <a:pt x="0" y="0"/>
                  </a:moveTo>
                  <a:lnTo>
                    <a:pt x="279" y="479"/>
                  </a:lnTo>
                  <a:lnTo>
                    <a:pt x="560"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2" name="Freeform 49"/>
            <p:cNvSpPr>
              <a:spLocks/>
            </p:cNvSpPr>
            <p:nvPr/>
          </p:nvSpPr>
          <p:spPr bwMode="auto">
            <a:xfrm>
              <a:off x="1128" y="952"/>
              <a:ext cx="1127" cy="1466"/>
            </a:xfrm>
            <a:custGeom>
              <a:avLst/>
              <a:gdLst>
                <a:gd name="T0" fmla="*/ 842 w 1127"/>
                <a:gd name="T1" fmla="*/ 477 h 1466"/>
                <a:gd name="T2" fmla="*/ 283 w 1127"/>
                <a:gd name="T3" fmla="*/ 477 h 1466"/>
                <a:gd name="T4" fmla="*/ 562 w 1127"/>
                <a:gd name="T5" fmla="*/ 0 h 1466"/>
                <a:gd name="T6" fmla="*/ 1127 w 1127"/>
                <a:gd name="T7" fmla="*/ 963 h 1466"/>
                <a:gd name="T8" fmla="*/ 838 w 1127"/>
                <a:gd name="T9" fmla="*/ 1466 h 1466"/>
                <a:gd name="T10" fmla="*/ 283 w 1127"/>
                <a:gd name="T11" fmla="*/ 477 h 1466"/>
                <a:gd name="T12" fmla="*/ 0 w 1127"/>
                <a:gd name="T13" fmla="*/ 0 h 1466"/>
              </a:gdLst>
              <a:ahLst/>
              <a:cxnLst>
                <a:cxn ang="0">
                  <a:pos x="T0" y="T1"/>
                </a:cxn>
                <a:cxn ang="0">
                  <a:pos x="T2" y="T3"/>
                </a:cxn>
                <a:cxn ang="0">
                  <a:pos x="T4" y="T5"/>
                </a:cxn>
                <a:cxn ang="0">
                  <a:pos x="T6" y="T7"/>
                </a:cxn>
                <a:cxn ang="0">
                  <a:pos x="T8" y="T9"/>
                </a:cxn>
                <a:cxn ang="0">
                  <a:pos x="T10" y="T11"/>
                </a:cxn>
                <a:cxn ang="0">
                  <a:pos x="T12" y="T13"/>
                </a:cxn>
              </a:cxnLst>
              <a:rect l="0" t="0" r="r" b="b"/>
              <a:pathLst>
                <a:path w="1127" h="1466">
                  <a:moveTo>
                    <a:pt x="842" y="477"/>
                  </a:moveTo>
                  <a:lnTo>
                    <a:pt x="283" y="477"/>
                  </a:lnTo>
                  <a:lnTo>
                    <a:pt x="562" y="0"/>
                  </a:lnTo>
                  <a:lnTo>
                    <a:pt x="1127" y="963"/>
                  </a:lnTo>
                  <a:lnTo>
                    <a:pt x="838" y="1466"/>
                  </a:lnTo>
                  <a:lnTo>
                    <a:pt x="283" y="477"/>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3" name="Line 50"/>
            <p:cNvSpPr>
              <a:spLocks noChangeShapeType="1"/>
            </p:cNvSpPr>
            <p:nvPr/>
          </p:nvSpPr>
          <p:spPr bwMode="auto">
            <a:xfrm flipH="1">
              <a:off x="1128" y="473"/>
              <a:ext cx="283" cy="479"/>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4" name="Line 51"/>
            <p:cNvSpPr>
              <a:spLocks noChangeShapeType="1"/>
            </p:cNvSpPr>
            <p:nvPr/>
          </p:nvSpPr>
          <p:spPr bwMode="auto">
            <a:xfrm>
              <a:off x="1128" y="952"/>
              <a:ext cx="112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5" name="Freeform 52"/>
            <p:cNvSpPr>
              <a:spLocks/>
            </p:cNvSpPr>
            <p:nvPr/>
          </p:nvSpPr>
          <p:spPr bwMode="auto">
            <a:xfrm>
              <a:off x="-7" y="952"/>
              <a:ext cx="842" cy="492"/>
            </a:xfrm>
            <a:custGeom>
              <a:avLst/>
              <a:gdLst>
                <a:gd name="T0" fmla="*/ 842 w 842"/>
                <a:gd name="T1" fmla="*/ 477 h 492"/>
                <a:gd name="T2" fmla="*/ 571 w 842"/>
                <a:gd name="T3" fmla="*/ 0 h 492"/>
                <a:gd name="T4" fmla="*/ 287 w 842"/>
                <a:gd name="T5" fmla="*/ 492 h 492"/>
                <a:gd name="T6" fmla="*/ 0 w 842"/>
                <a:gd name="T7" fmla="*/ 0 h 492"/>
              </a:gdLst>
              <a:ahLst/>
              <a:cxnLst>
                <a:cxn ang="0">
                  <a:pos x="T0" y="T1"/>
                </a:cxn>
                <a:cxn ang="0">
                  <a:pos x="T2" y="T3"/>
                </a:cxn>
                <a:cxn ang="0">
                  <a:pos x="T4" y="T5"/>
                </a:cxn>
                <a:cxn ang="0">
                  <a:pos x="T6" y="T7"/>
                </a:cxn>
              </a:cxnLst>
              <a:rect l="0" t="0" r="r" b="b"/>
              <a:pathLst>
                <a:path w="842" h="492">
                  <a:moveTo>
                    <a:pt x="842" y="477"/>
                  </a:moveTo>
                  <a:lnTo>
                    <a:pt x="571" y="0"/>
                  </a:lnTo>
                  <a:lnTo>
                    <a:pt x="287" y="492"/>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6" name="Line 53"/>
            <p:cNvSpPr>
              <a:spLocks noChangeShapeType="1"/>
            </p:cNvSpPr>
            <p:nvPr/>
          </p:nvSpPr>
          <p:spPr bwMode="auto">
            <a:xfrm>
              <a:off x="-7" y="952"/>
              <a:ext cx="571"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7" name="Freeform 54"/>
            <p:cNvSpPr>
              <a:spLocks/>
            </p:cNvSpPr>
            <p:nvPr/>
          </p:nvSpPr>
          <p:spPr bwMode="auto">
            <a:xfrm>
              <a:off x="271" y="1429"/>
              <a:ext cx="1695" cy="989"/>
            </a:xfrm>
            <a:custGeom>
              <a:avLst/>
              <a:gdLst>
                <a:gd name="T0" fmla="*/ 564 w 1695"/>
                <a:gd name="T1" fmla="*/ 0 h 989"/>
                <a:gd name="T2" fmla="*/ 0 w 1695"/>
                <a:gd name="T3" fmla="*/ 989 h 989"/>
                <a:gd name="T4" fmla="*/ 564 w 1695"/>
                <a:gd name="T5" fmla="*/ 989 h 989"/>
                <a:gd name="T6" fmla="*/ 857 w 1695"/>
                <a:gd name="T7" fmla="*/ 499 h 989"/>
                <a:gd name="T8" fmla="*/ 564 w 1695"/>
                <a:gd name="T9" fmla="*/ 0 h 989"/>
                <a:gd name="T10" fmla="*/ 1140 w 1695"/>
                <a:gd name="T11" fmla="*/ 0 h 989"/>
                <a:gd name="T12" fmla="*/ 857 w 1695"/>
                <a:gd name="T13" fmla="*/ 499 h 989"/>
                <a:gd name="T14" fmla="*/ 1420 w 1695"/>
                <a:gd name="T15" fmla="*/ 499 h 989"/>
                <a:gd name="T16" fmla="*/ 1126 w 1695"/>
                <a:gd name="T17" fmla="*/ 989 h 989"/>
                <a:gd name="T18" fmla="*/ 1695 w 1695"/>
                <a:gd name="T19" fmla="*/ 989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5" h="989">
                  <a:moveTo>
                    <a:pt x="564" y="0"/>
                  </a:moveTo>
                  <a:lnTo>
                    <a:pt x="0" y="989"/>
                  </a:lnTo>
                  <a:lnTo>
                    <a:pt x="564" y="989"/>
                  </a:lnTo>
                  <a:lnTo>
                    <a:pt x="857" y="499"/>
                  </a:lnTo>
                  <a:lnTo>
                    <a:pt x="564" y="0"/>
                  </a:lnTo>
                  <a:lnTo>
                    <a:pt x="1140" y="0"/>
                  </a:lnTo>
                  <a:lnTo>
                    <a:pt x="857" y="499"/>
                  </a:lnTo>
                  <a:lnTo>
                    <a:pt x="1420" y="499"/>
                  </a:lnTo>
                  <a:lnTo>
                    <a:pt x="1126" y="989"/>
                  </a:lnTo>
                  <a:lnTo>
                    <a:pt x="1695" y="989"/>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8" name="Line 55"/>
            <p:cNvSpPr>
              <a:spLocks noChangeShapeType="1"/>
            </p:cNvSpPr>
            <p:nvPr/>
          </p:nvSpPr>
          <p:spPr bwMode="auto">
            <a:xfrm flipH="1">
              <a:off x="1" y="1928"/>
              <a:ext cx="1127"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9" name="Line 56"/>
            <p:cNvSpPr>
              <a:spLocks noChangeShapeType="1"/>
            </p:cNvSpPr>
            <p:nvPr/>
          </p:nvSpPr>
          <p:spPr bwMode="auto">
            <a:xfrm>
              <a:off x="551" y="1928"/>
              <a:ext cx="284" cy="49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0" name="Line 57"/>
            <p:cNvSpPr>
              <a:spLocks noChangeShapeType="1"/>
            </p:cNvSpPr>
            <p:nvPr/>
          </p:nvSpPr>
          <p:spPr bwMode="auto">
            <a:xfrm flipH="1" flipV="1">
              <a:off x="271" y="2418"/>
              <a:ext cx="840" cy="1458"/>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1" name="Line 58"/>
            <p:cNvSpPr>
              <a:spLocks noChangeShapeType="1"/>
            </p:cNvSpPr>
            <p:nvPr/>
          </p:nvSpPr>
          <p:spPr bwMode="auto">
            <a:xfrm flipH="1">
              <a:off x="551" y="2418"/>
              <a:ext cx="284" cy="49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2" name="Freeform 59"/>
            <p:cNvSpPr>
              <a:spLocks/>
            </p:cNvSpPr>
            <p:nvPr/>
          </p:nvSpPr>
          <p:spPr bwMode="auto">
            <a:xfrm>
              <a:off x="560" y="3387"/>
              <a:ext cx="835" cy="489"/>
            </a:xfrm>
            <a:custGeom>
              <a:avLst/>
              <a:gdLst>
                <a:gd name="T0" fmla="*/ 275 w 835"/>
                <a:gd name="T1" fmla="*/ 0 h 489"/>
                <a:gd name="T2" fmla="*/ 835 w 835"/>
                <a:gd name="T3" fmla="*/ 0 h 489"/>
                <a:gd name="T4" fmla="*/ 551 w 835"/>
                <a:gd name="T5" fmla="*/ 489 h 489"/>
                <a:gd name="T6" fmla="*/ 0 w 835"/>
                <a:gd name="T7" fmla="*/ 489 h 489"/>
                <a:gd name="T8" fmla="*/ 275 w 835"/>
                <a:gd name="T9" fmla="*/ 0 h 489"/>
              </a:gdLst>
              <a:ahLst/>
              <a:cxnLst>
                <a:cxn ang="0">
                  <a:pos x="T0" y="T1"/>
                </a:cxn>
                <a:cxn ang="0">
                  <a:pos x="T2" y="T3"/>
                </a:cxn>
                <a:cxn ang="0">
                  <a:pos x="T4" y="T5"/>
                </a:cxn>
                <a:cxn ang="0">
                  <a:pos x="T6" y="T7"/>
                </a:cxn>
                <a:cxn ang="0">
                  <a:pos x="T8" y="T9"/>
                </a:cxn>
              </a:cxnLst>
              <a:rect l="0" t="0" r="r" b="b"/>
              <a:pathLst>
                <a:path w="835" h="489">
                  <a:moveTo>
                    <a:pt x="275" y="0"/>
                  </a:moveTo>
                  <a:lnTo>
                    <a:pt x="835" y="0"/>
                  </a:lnTo>
                  <a:lnTo>
                    <a:pt x="551" y="489"/>
                  </a:lnTo>
                  <a:lnTo>
                    <a:pt x="0" y="489"/>
                  </a:lnTo>
                  <a:lnTo>
                    <a:pt x="275"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3" name="Line 60"/>
            <p:cNvSpPr>
              <a:spLocks noChangeShapeType="1"/>
            </p:cNvSpPr>
            <p:nvPr/>
          </p:nvSpPr>
          <p:spPr bwMode="auto">
            <a:xfrm flipH="1">
              <a:off x="-7" y="2908"/>
              <a:ext cx="558"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4" name="Line 61"/>
            <p:cNvSpPr>
              <a:spLocks noChangeShapeType="1"/>
            </p:cNvSpPr>
            <p:nvPr/>
          </p:nvSpPr>
          <p:spPr bwMode="auto">
            <a:xfrm flipH="1">
              <a:off x="835" y="2418"/>
              <a:ext cx="56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5" name="Freeform 64"/>
            <p:cNvSpPr>
              <a:spLocks/>
            </p:cNvSpPr>
            <p:nvPr/>
          </p:nvSpPr>
          <p:spPr bwMode="auto">
            <a:xfrm>
              <a:off x="1118" y="4373"/>
              <a:ext cx="551" cy="498"/>
            </a:xfrm>
            <a:custGeom>
              <a:avLst/>
              <a:gdLst>
                <a:gd name="T0" fmla="*/ 551 w 551"/>
                <a:gd name="T1" fmla="*/ 498 h 498"/>
                <a:gd name="T2" fmla="*/ 277 w 551"/>
                <a:gd name="T3" fmla="*/ 0 h 498"/>
                <a:gd name="T4" fmla="*/ 0 w 551"/>
                <a:gd name="T5" fmla="*/ 498 h 498"/>
              </a:gdLst>
              <a:ahLst/>
              <a:cxnLst>
                <a:cxn ang="0">
                  <a:pos x="T0" y="T1"/>
                </a:cxn>
                <a:cxn ang="0">
                  <a:pos x="T2" y="T3"/>
                </a:cxn>
                <a:cxn ang="0">
                  <a:pos x="T4" y="T5"/>
                </a:cxn>
              </a:cxnLst>
              <a:rect l="0" t="0" r="r" b="b"/>
              <a:pathLst>
                <a:path w="551" h="498">
                  <a:moveTo>
                    <a:pt x="551" y="498"/>
                  </a:moveTo>
                  <a:lnTo>
                    <a:pt x="277" y="0"/>
                  </a:lnTo>
                  <a:lnTo>
                    <a:pt x="0" y="498"/>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6" name="Freeform 65"/>
            <p:cNvSpPr>
              <a:spLocks/>
            </p:cNvSpPr>
            <p:nvPr/>
          </p:nvSpPr>
          <p:spPr bwMode="auto">
            <a:xfrm>
              <a:off x="1395" y="3876"/>
              <a:ext cx="565" cy="497"/>
            </a:xfrm>
            <a:custGeom>
              <a:avLst/>
              <a:gdLst>
                <a:gd name="T0" fmla="*/ 0 w 565"/>
                <a:gd name="T1" fmla="*/ 497 h 497"/>
                <a:gd name="T2" fmla="*/ 565 w 565"/>
                <a:gd name="T3" fmla="*/ 497 h 497"/>
                <a:gd name="T4" fmla="*/ 284 w 565"/>
                <a:gd name="T5" fmla="*/ 0 h 497"/>
              </a:gdLst>
              <a:ahLst/>
              <a:cxnLst>
                <a:cxn ang="0">
                  <a:pos x="T0" y="T1"/>
                </a:cxn>
                <a:cxn ang="0">
                  <a:pos x="T2" y="T3"/>
                </a:cxn>
                <a:cxn ang="0">
                  <a:pos x="T4" y="T5"/>
                </a:cxn>
              </a:cxnLst>
              <a:rect l="0" t="0" r="r" b="b"/>
              <a:pathLst>
                <a:path w="565" h="497">
                  <a:moveTo>
                    <a:pt x="0" y="497"/>
                  </a:moveTo>
                  <a:lnTo>
                    <a:pt x="565" y="497"/>
                  </a:lnTo>
                  <a:lnTo>
                    <a:pt x="284"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grpSp>
      <p:sp>
        <p:nvSpPr>
          <p:cNvPr id="47" name="Rectangle 46"/>
          <p:cNvSpPr/>
          <p:nvPr/>
        </p:nvSpPr>
        <p:spPr>
          <a:xfrm>
            <a:off x="-9381" y="1"/>
            <a:ext cx="9144000" cy="95510"/>
          </a:xfrm>
          <a:prstGeom prst="rect">
            <a:avLst/>
          </a:prstGeom>
          <a:gradFill flip="none" rotWithShape="1">
            <a:gsLst>
              <a:gs pos="0">
                <a:schemeClr val="accent5">
                  <a:lumMod val="0"/>
                  <a:lumOff val="100000"/>
                </a:schemeClr>
              </a:gs>
              <a:gs pos="14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
        <p:nvSpPr>
          <p:cNvPr id="48" name="Rectangle 47"/>
          <p:cNvSpPr/>
          <p:nvPr/>
        </p:nvSpPr>
        <p:spPr>
          <a:xfrm>
            <a:off x="0" y="5060732"/>
            <a:ext cx="9144000" cy="82769"/>
          </a:xfrm>
          <a:prstGeom prst="rect">
            <a:avLst/>
          </a:prstGeom>
          <a:gradFill flip="none" rotWithShape="1">
            <a:gsLst>
              <a:gs pos="0">
                <a:schemeClr val="accent5">
                  <a:lumMod val="0"/>
                  <a:lumOff val="100000"/>
                </a:schemeClr>
              </a:gs>
              <a:gs pos="14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264972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p:cSld name="LastSlide_Green">
    <p:spTree>
      <p:nvGrpSpPr>
        <p:cNvPr id="1" name=""/>
        <p:cNvGrpSpPr/>
        <p:nvPr/>
      </p:nvGrpSpPr>
      <p:grpSpPr>
        <a:xfrm>
          <a:off x="0" y="0"/>
          <a:ext cx="0" cy="0"/>
          <a:chOff x="0" y="0"/>
          <a:chExt cx="0" cy="0"/>
        </a:xfrm>
      </p:grpSpPr>
      <p:sp>
        <p:nvSpPr>
          <p:cNvPr id="2" name="Rectangle 1"/>
          <p:cNvSpPr/>
          <p:nvPr/>
        </p:nvSpPr>
        <p:spPr>
          <a:xfrm>
            <a:off x="0" y="4667523"/>
            <a:ext cx="9144000" cy="475978"/>
          </a:xfrm>
          <a:prstGeom prst="rect">
            <a:avLst/>
          </a:prstGeom>
          <a:gradFill flip="none" rotWithShape="1">
            <a:gsLst>
              <a:gs pos="0">
                <a:schemeClr val="accent5">
                  <a:lumMod val="0"/>
                  <a:lumOff val="100000"/>
                </a:schemeClr>
              </a:gs>
              <a:gs pos="14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
        <p:nvSpPr>
          <p:cNvPr id="3" name="Text Placeholder 2"/>
          <p:cNvSpPr>
            <a:spLocks noGrp="1"/>
          </p:cNvSpPr>
          <p:nvPr>
            <p:ph type="body" sz="quarter" idx="10" hasCustomPrompt="1"/>
          </p:nvPr>
        </p:nvSpPr>
        <p:spPr>
          <a:xfrm>
            <a:off x="200025" y="4753248"/>
            <a:ext cx="8743950" cy="304528"/>
          </a:xfrm>
          <a:prstGeom prst="rect">
            <a:avLst/>
          </a:prstGeom>
          <a:gradFill flip="none" rotWithShape="1">
            <a:gsLst>
              <a:gs pos="0">
                <a:schemeClr val="accent5">
                  <a:lumMod val="0"/>
                  <a:lumOff val="100000"/>
                </a:schemeClr>
              </a:gs>
              <a:gs pos="14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lvl1pPr marL="0" marR="0" indent="0" algn="l" defTabSz="685766" rtl="0" eaLnBrk="1" fontAlgn="auto" latinLnBrk="0" hangingPunct="1">
              <a:lnSpc>
                <a:spcPct val="150000"/>
              </a:lnSpc>
              <a:spcBef>
                <a:spcPts val="0"/>
              </a:spcBef>
              <a:spcAft>
                <a:spcPts val="0"/>
              </a:spcAft>
              <a:buClrTx/>
              <a:buSzTx/>
              <a:buFontTx/>
              <a:buNone/>
              <a:tabLst/>
              <a:defRPr lang="en-US" sz="900">
                <a:solidFill>
                  <a:prstClr val="white"/>
                </a:solidFill>
                <a:latin typeface="Arial" panose="020B0604020202020204" pitchFamily="34" charset="0"/>
                <a:ea typeface="+mn-ea"/>
                <a:cs typeface="Arial" panose="020B0604020202020204" pitchFamily="34" charset="0"/>
              </a:defRPr>
            </a:lvl1p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FFFFFF">
                    <a:lumMod val="65000"/>
                  </a:srgbClr>
                </a:solidFill>
                <a:effectLst/>
                <a:uLnTx/>
                <a:uFillTx/>
                <a:latin typeface="Arial" panose="020B0604020202020204" pitchFamily="34" charset="0"/>
                <a:ea typeface="Artifakt ElementOfc" charset="0"/>
                <a:cs typeface="Arial" panose="020B0604020202020204" pitchFamily="34" charset="0"/>
              </a:rPr>
              <a:t>Autodesk and the Autodesk logo are registered trademarks or trademarks of Autodesk, Inc., and/or its subsidiaries and/or affiliates in the USA and/or other countries. All other brand names, product names, or trademarks belong to their respective holders. Autodesk reserves the right to alter product and services offerings, and specifications and pricing at any time without notice, and is not responsible for typographical or graphical errors that may appear in this document.</a:t>
            </a:r>
          </a:p>
          <a:p>
            <a:pPr marL="0" marR="0" lvl="0" indent="0" algn="l" defTabSz="685766" rtl="0" eaLnBrk="1" fontAlgn="auto" latinLnBrk="0" hangingPunct="1">
              <a:lnSpc>
                <a:spcPct val="150000"/>
              </a:lnSpc>
              <a:spcBef>
                <a:spcPts val="0"/>
              </a:spcBef>
              <a:spcAft>
                <a:spcPts val="0"/>
              </a:spcAft>
              <a:buClrTx/>
              <a:buSzTx/>
              <a:buFontTx/>
              <a:buNone/>
              <a:tabLst/>
              <a:defRPr/>
            </a:pPr>
            <a:r>
              <a:rPr kumimoji="0" lang="en-US" sz="600" b="0" i="0" u="none" strike="noStrike" kern="1200" cap="none" spc="0" normalizeH="0" baseline="0" noProof="0" dirty="0">
                <a:ln>
                  <a:noFill/>
                </a:ln>
                <a:solidFill>
                  <a:srgbClr val="FFFFFF">
                    <a:lumMod val="65000"/>
                  </a:srgbClr>
                </a:solidFill>
                <a:effectLst/>
                <a:uLnTx/>
                <a:uFillTx/>
                <a:latin typeface="Arial" panose="020B0604020202020204" pitchFamily="34" charset="0"/>
                <a:ea typeface="Artifakt ElementOfc" charset="0"/>
                <a:cs typeface="Arial" panose="020B0604020202020204" pitchFamily="34" charset="0"/>
              </a:rPr>
              <a:t>© 2017 Autodesk. All rights reserved.</a:t>
            </a:r>
          </a:p>
        </p:txBody>
      </p:sp>
      <p:sp>
        <p:nvSpPr>
          <p:cNvPr id="10" name="Rectangle 9"/>
          <p:cNvSpPr/>
          <p:nvPr/>
        </p:nvSpPr>
        <p:spPr>
          <a:xfrm>
            <a:off x="0" y="475882"/>
            <a:ext cx="9144000" cy="95510"/>
          </a:xfrm>
          <a:prstGeom prst="rect">
            <a:avLst/>
          </a:prstGeom>
          <a:gradFill flip="none" rotWithShape="1">
            <a:gsLst>
              <a:gs pos="0">
                <a:schemeClr val="accent5">
                  <a:lumMod val="0"/>
                  <a:lumOff val="100000"/>
                </a:schemeClr>
              </a:gs>
              <a:gs pos="14000">
                <a:schemeClr val="accent5">
                  <a:lumMod val="0"/>
                  <a:lumOff val="100000"/>
                </a:scheme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FF9E5A2F-4E49-48F6-9098-84EE1B81634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454032" y="1477923"/>
            <a:ext cx="6292492" cy="2022586"/>
          </a:xfrm>
          <a:prstGeom prst="rect">
            <a:avLst/>
          </a:prstGeom>
        </p:spPr>
      </p:pic>
    </p:spTree>
    <p:extLst>
      <p:ext uri="{BB962C8B-B14F-4D97-AF65-F5344CB8AC3E}">
        <p14:creationId xmlns:p14="http://schemas.microsoft.com/office/powerpoint/2010/main" val="682033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 name="Rectangle 10"/>
          <p:cNvSpPr/>
          <p:nvPr/>
        </p:nvSpPr>
        <p:spPr>
          <a:xfrm>
            <a:off x="0" y="558853"/>
            <a:ext cx="9144000" cy="4584647"/>
          </a:xfrm>
          <a:prstGeom prst="rect">
            <a:avLst/>
          </a:prstGeom>
          <a:gradFill flip="none" rotWithShape="1">
            <a:gsLst>
              <a:gs pos="66000">
                <a:schemeClr val="bg1"/>
              </a:gs>
              <a:gs pos="100000">
                <a:schemeClr val="bg1">
                  <a:lumMod val="95000"/>
                </a:schemeClr>
              </a:gs>
              <a:gs pos="2000">
                <a:schemeClr val="bg1"/>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grpSp>
        <p:nvGrpSpPr>
          <p:cNvPr id="28" name="Group 45"/>
          <p:cNvGrpSpPr>
            <a:grpSpLocks noChangeAspect="1"/>
          </p:cNvGrpSpPr>
          <p:nvPr/>
        </p:nvGrpSpPr>
        <p:grpSpPr bwMode="auto">
          <a:xfrm>
            <a:off x="2" y="563167"/>
            <a:ext cx="2644263" cy="4580334"/>
            <a:chOff x="-7" y="473"/>
            <a:chExt cx="2539" cy="4398"/>
          </a:xfrm>
        </p:grpSpPr>
        <p:sp>
          <p:nvSpPr>
            <p:cNvPr id="29" name="Freeform 46"/>
            <p:cNvSpPr>
              <a:spLocks/>
            </p:cNvSpPr>
            <p:nvPr/>
          </p:nvSpPr>
          <p:spPr bwMode="auto">
            <a:xfrm>
              <a:off x="1111" y="3387"/>
              <a:ext cx="568" cy="986"/>
            </a:xfrm>
            <a:custGeom>
              <a:avLst/>
              <a:gdLst>
                <a:gd name="T0" fmla="*/ 568 w 568"/>
                <a:gd name="T1" fmla="*/ 489 h 986"/>
                <a:gd name="T2" fmla="*/ 284 w 568"/>
                <a:gd name="T3" fmla="*/ 986 h 986"/>
                <a:gd name="T4" fmla="*/ 0 w 568"/>
                <a:gd name="T5" fmla="*/ 489 h 986"/>
                <a:gd name="T6" fmla="*/ 568 w 568"/>
                <a:gd name="T7" fmla="*/ 489 h 986"/>
                <a:gd name="T8" fmla="*/ 284 w 568"/>
                <a:gd name="T9" fmla="*/ 0 h 986"/>
              </a:gdLst>
              <a:ahLst/>
              <a:cxnLst>
                <a:cxn ang="0">
                  <a:pos x="T0" y="T1"/>
                </a:cxn>
                <a:cxn ang="0">
                  <a:pos x="T2" y="T3"/>
                </a:cxn>
                <a:cxn ang="0">
                  <a:pos x="T4" y="T5"/>
                </a:cxn>
                <a:cxn ang="0">
                  <a:pos x="T6" y="T7"/>
                </a:cxn>
                <a:cxn ang="0">
                  <a:pos x="T8" y="T9"/>
                </a:cxn>
              </a:cxnLst>
              <a:rect l="0" t="0" r="r" b="b"/>
              <a:pathLst>
                <a:path w="568" h="986">
                  <a:moveTo>
                    <a:pt x="568" y="489"/>
                  </a:moveTo>
                  <a:lnTo>
                    <a:pt x="284" y="986"/>
                  </a:lnTo>
                  <a:lnTo>
                    <a:pt x="0" y="489"/>
                  </a:lnTo>
                  <a:lnTo>
                    <a:pt x="568" y="489"/>
                  </a:lnTo>
                  <a:lnTo>
                    <a:pt x="284"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0" name="Freeform 47"/>
            <p:cNvSpPr>
              <a:spLocks/>
            </p:cNvSpPr>
            <p:nvPr/>
          </p:nvSpPr>
          <p:spPr bwMode="auto">
            <a:xfrm>
              <a:off x="1971" y="473"/>
              <a:ext cx="561" cy="479"/>
            </a:xfrm>
            <a:custGeom>
              <a:avLst/>
              <a:gdLst>
                <a:gd name="T0" fmla="*/ 0 w 561"/>
                <a:gd name="T1" fmla="*/ 0 h 479"/>
                <a:gd name="T2" fmla="*/ 279 w 561"/>
                <a:gd name="T3" fmla="*/ 479 h 479"/>
                <a:gd name="T4" fmla="*/ 561 w 561"/>
                <a:gd name="T5" fmla="*/ 0 h 479"/>
                <a:gd name="T6" fmla="*/ 0 w 561"/>
                <a:gd name="T7" fmla="*/ 0 h 479"/>
              </a:gdLst>
              <a:ahLst/>
              <a:cxnLst>
                <a:cxn ang="0">
                  <a:pos x="T0" y="T1"/>
                </a:cxn>
                <a:cxn ang="0">
                  <a:pos x="T2" y="T3"/>
                </a:cxn>
                <a:cxn ang="0">
                  <a:pos x="T4" y="T5"/>
                </a:cxn>
                <a:cxn ang="0">
                  <a:pos x="T6" y="T7"/>
                </a:cxn>
              </a:cxnLst>
              <a:rect l="0" t="0" r="r" b="b"/>
              <a:pathLst>
                <a:path w="561" h="479">
                  <a:moveTo>
                    <a:pt x="0" y="0"/>
                  </a:moveTo>
                  <a:lnTo>
                    <a:pt x="279" y="479"/>
                  </a:lnTo>
                  <a:lnTo>
                    <a:pt x="561"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1" name="Freeform 48"/>
            <p:cNvSpPr>
              <a:spLocks/>
            </p:cNvSpPr>
            <p:nvPr/>
          </p:nvSpPr>
          <p:spPr bwMode="auto">
            <a:xfrm>
              <a:off x="1411" y="473"/>
              <a:ext cx="560" cy="479"/>
            </a:xfrm>
            <a:custGeom>
              <a:avLst/>
              <a:gdLst>
                <a:gd name="T0" fmla="*/ 0 w 560"/>
                <a:gd name="T1" fmla="*/ 0 h 479"/>
                <a:gd name="T2" fmla="*/ 279 w 560"/>
                <a:gd name="T3" fmla="*/ 479 h 479"/>
                <a:gd name="T4" fmla="*/ 560 w 560"/>
                <a:gd name="T5" fmla="*/ 0 h 479"/>
                <a:gd name="T6" fmla="*/ 0 w 560"/>
                <a:gd name="T7" fmla="*/ 0 h 479"/>
              </a:gdLst>
              <a:ahLst/>
              <a:cxnLst>
                <a:cxn ang="0">
                  <a:pos x="T0" y="T1"/>
                </a:cxn>
                <a:cxn ang="0">
                  <a:pos x="T2" y="T3"/>
                </a:cxn>
                <a:cxn ang="0">
                  <a:pos x="T4" y="T5"/>
                </a:cxn>
                <a:cxn ang="0">
                  <a:pos x="T6" y="T7"/>
                </a:cxn>
              </a:cxnLst>
              <a:rect l="0" t="0" r="r" b="b"/>
              <a:pathLst>
                <a:path w="560" h="479">
                  <a:moveTo>
                    <a:pt x="0" y="0"/>
                  </a:moveTo>
                  <a:lnTo>
                    <a:pt x="279" y="479"/>
                  </a:lnTo>
                  <a:lnTo>
                    <a:pt x="560" y="0"/>
                  </a:lnTo>
                  <a:lnTo>
                    <a:pt x="0"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2" name="Freeform 49"/>
            <p:cNvSpPr>
              <a:spLocks/>
            </p:cNvSpPr>
            <p:nvPr/>
          </p:nvSpPr>
          <p:spPr bwMode="auto">
            <a:xfrm>
              <a:off x="1128" y="952"/>
              <a:ext cx="1127" cy="1466"/>
            </a:xfrm>
            <a:custGeom>
              <a:avLst/>
              <a:gdLst>
                <a:gd name="T0" fmla="*/ 842 w 1127"/>
                <a:gd name="T1" fmla="*/ 477 h 1466"/>
                <a:gd name="T2" fmla="*/ 283 w 1127"/>
                <a:gd name="T3" fmla="*/ 477 h 1466"/>
                <a:gd name="T4" fmla="*/ 562 w 1127"/>
                <a:gd name="T5" fmla="*/ 0 h 1466"/>
                <a:gd name="T6" fmla="*/ 1127 w 1127"/>
                <a:gd name="T7" fmla="*/ 963 h 1466"/>
                <a:gd name="T8" fmla="*/ 838 w 1127"/>
                <a:gd name="T9" fmla="*/ 1466 h 1466"/>
                <a:gd name="T10" fmla="*/ 283 w 1127"/>
                <a:gd name="T11" fmla="*/ 477 h 1466"/>
                <a:gd name="T12" fmla="*/ 0 w 1127"/>
                <a:gd name="T13" fmla="*/ 0 h 1466"/>
              </a:gdLst>
              <a:ahLst/>
              <a:cxnLst>
                <a:cxn ang="0">
                  <a:pos x="T0" y="T1"/>
                </a:cxn>
                <a:cxn ang="0">
                  <a:pos x="T2" y="T3"/>
                </a:cxn>
                <a:cxn ang="0">
                  <a:pos x="T4" y="T5"/>
                </a:cxn>
                <a:cxn ang="0">
                  <a:pos x="T6" y="T7"/>
                </a:cxn>
                <a:cxn ang="0">
                  <a:pos x="T8" y="T9"/>
                </a:cxn>
                <a:cxn ang="0">
                  <a:pos x="T10" y="T11"/>
                </a:cxn>
                <a:cxn ang="0">
                  <a:pos x="T12" y="T13"/>
                </a:cxn>
              </a:cxnLst>
              <a:rect l="0" t="0" r="r" b="b"/>
              <a:pathLst>
                <a:path w="1127" h="1466">
                  <a:moveTo>
                    <a:pt x="842" y="477"/>
                  </a:moveTo>
                  <a:lnTo>
                    <a:pt x="283" y="477"/>
                  </a:lnTo>
                  <a:lnTo>
                    <a:pt x="562" y="0"/>
                  </a:lnTo>
                  <a:lnTo>
                    <a:pt x="1127" y="963"/>
                  </a:lnTo>
                  <a:lnTo>
                    <a:pt x="838" y="1466"/>
                  </a:lnTo>
                  <a:lnTo>
                    <a:pt x="283" y="477"/>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3" name="Line 50"/>
            <p:cNvSpPr>
              <a:spLocks noChangeShapeType="1"/>
            </p:cNvSpPr>
            <p:nvPr/>
          </p:nvSpPr>
          <p:spPr bwMode="auto">
            <a:xfrm flipH="1">
              <a:off x="1128" y="473"/>
              <a:ext cx="283" cy="479"/>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4" name="Line 51"/>
            <p:cNvSpPr>
              <a:spLocks noChangeShapeType="1"/>
            </p:cNvSpPr>
            <p:nvPr/>
          </p:nvSpPr>
          <p:spPr bwMode="auto">
            <a:xfrm>
              <a:off x="1128" y="952"/>
              <a:ext cx="112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5" name="Freeform 52"/>
            <p:cNvSpPr>
              <a:spLocks/>
            </p:cNvSpPr>
            <p:nvPr/>
          </p:nvSpPr>
          <p:spPr bwMode="auto">
            <a:xfrm>
              <a:off x="-7" y="952"/>
              <a:ext cx="842" cy="492"/>
            </a:xfrm>
            <a:custGeom>
              <a:avLst/>
              <a:gdLst>
                <a:gd name="T0" fmla="*/ 842 w 842"/>
                <a:gd name="T1" fmla="*/ 477 h 492"/>
                <a:gd name="T2" fmla="*/ 571 w 842"/>
                <a:gd name="T3" fmla="*/ 0 h 492"/>
                <a:gd name="T4" fmla="*/ 287 w 842"/>
                <a:gd name="T5" fmla="*/ 492 h 492"/>
                <a:gd name="T6" fmla="*/ 0 w 842"/>
                <a:gd name="T7" fmla="*/ 0 h 492"/>
              </a:gdLst>
              <a:ahLst/>
              <a:cxnLst>
                <a:cxn ang="0">
                  <a:pos x="T0" y="T1"/>
                </a:cxn>
                <a:cxn ang="0">
                  <a:pos x="T2" y="T3"/>
                </a:cxn>
                <a:cxn ang="0">
                  <a:pos x="T4" y="T5"/>
                </a:cxn>
                <a:cxn ang="0">
                  <a:pos x="T6" y="T7"/>
                </a:cxn>
              </a:cxnLst>
              <a:rect l="0" t="0" r="r" b="b"/>
              <a:pathLst>
                <a:path w="842" h="492">
                  <a:moveTo>
                    <a:pt x="842" y="477"/>
                  </a:moveTo>
                  <a:lnTo>
                    <a:pt x="571" y="0"/>
                  </a:lnTo>
                  <a:lnTo>
                    <a:pt x="287" y="492"/>
                  </a:lnTo>
                  <a:lnTo>
                    <a:pt x="0"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6" name="Line 53"/>
            <p:cNvSpPr>
              <a:spLocks noChangeShapeType="1"/>
            </p:cNvSpPr>
            <p:nvPr/>
          </p:nvSpPr>
          <p:spPr bwMode="auto">
            <a:xfrm>
              <a:off x="-7" y="952"/>
              <a:ext cx="571"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7" name="Freeform 54"/>
            <p:cNvSpPr>
              <a:spLocks/>
            </p:cNvSpPr>
            <p:nvPr/>
          </p:nvSpPr>
          <p:spPr bwMode="auto">
            <a:xfrm>
              <a:off x="271" y="1429"/>
              <a:ext cx="1695" cy="989"/>
            </a:xfrm>
            <a:custGeom>
              <a:avLst/>
              <a:gdLst>
                <a:gd name="T0" fmla="*/ 564 w 1695"/>
                <a:gd name="T1" fmla="*/ 0 h 989"/>
                <a:gd name="T2" fmla="*/ 0 w 1695"/>
                <a:gd name="T3" fmla="*/ 989 h 989"/>
                <a:gd name="T4" fmla="*/ 564 w 1695"/>
                <a:gd name="T5" fmla="*/ 989 h 989"/>
                <a:gd name="T6" fmla="*/ 857 w 1695"/>
                <a:gd name="T7" fmla="*/ 499 h 989"/>
                <a:gd name="T8" fmla="*/ 564 w 1695"/>
                <a:gd name="T9" fmla="*/ 0 h 989"/>
                <a:gd name="T10" fmla="*/ 1140 w 1695"/>
                <a:gd name="T11" fmla="*/ 0 h 989"/>
                <a:gd name="T12" fmla="*/ 857 w 1695"/>
                <a:gd name="T13" fmla="*/ 499 h 989"/>
                <a:gd name="T14" fmla="*/ 1420 w 1695"/>
                <a:gd name="T15" fmla="*/ 499 h 989"/>
                <a:gd name="T16" fmla="*/ 1126 w 1695"/>
                <a:gd name="T17" fmla="*/ 989 h 989"/>
                <a:gd name="T18" fmla="*/ 1695 w 1695"/>
                <a:gd name="T19" fmla="*/ 989 h 9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95" h="989">
                  <a:moveTo>
                    <a:pt x="564" y="0"/>
                  </a:moveTo>
                  <a:lnTo>
                    <a:pt x="0" y="989"/>
                  </a:lnTo>
                  <a:lnTo>
                    <a:pt x="564" y="989"/>
                  </a:lnTo>
                  <a:lnTo>
                    <a:pt x="857" y="499"/>
                  </a:lnTo>
                  <a:lnTo>
                    <a:pt x="564" y="0"/>
                  </a:lnTo>
                  <a:lnTo>
                    <a:pt x="1140" y="0"/>
                  </a:lnTo>
                  <a:lnTo>
                    <a:pt x="857" y="499"/>
                  </a:lnTo>
                  <a:lnTo>
                    <a:pt x="1420" y="499"/>
                  </a:lnTo>
                  <a:lnTo>
                    <a:pt x="1126" y="989"/>
                  </a:lnTo>
                  <a:lnTo>
                    <a:pt x="1695" y="989"/>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8" name="Line 55"/>
            <p:cNvSpPr>
              <a:spLocks noChangeShapeType="1"/>
            </p:cNvSpPr>
            <p:nvPr/>
          </p:nvSpPr>
          <p:spPr bwMode="auto">
            <a:xfrm flipH="1">
              <a:off x="1" y="1928"/>
              <a:ext cx="1127"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39" name="Line 56"/>
            <p:cNvSpPr>
              <a:spLocks noChangeShapeType="1"/>
            </p:cNvSpPr>
            <p:nvPr/>
          </p:nvSpPr>
          <p:spPr bwMode="auto">
            <a:xfrm>
              <a:off x="551" y="1928"/>
              <a:ext cx="284" cy="49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0" name="Line 57"/>
            <p:cNvSpPr>
              <a:spLocks noChangeShapeType="1"/>
            </p:cNvSpPr>
            <p:nvPr/>
          </p:nvSpPr>
          <p:spPr bwMode="auto">
            <a:xfrm flipH="1" flipV="1">
              <a:off x="271" y="2418"/>
              <a:ext cx="840" cy="1458"/>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1" name="Line 58"/>
            <p:cNvSpPr>
              <a:spLocks noChangeShapeType="1"/>
            </p:cNvSpPr>
            <p:nvPr/>
          </p:nvSpPr>
          <p:spPr bwMode="auto">
            <a:xfrm flipH="1">
              <a:off x="551" y="2418"/>
              <a:ext cx="284" cy="490"/>
            </a:xfrm>
            <a:prstGeom prst="line">
              <a:avLst/>
            </a:prstGeom>
            <a:noFill/>
            <a:ln w="9525" cap="flat">
              <a:solidFill>
                <a:schemeClr val="bg2">
                  <a:alpha val="2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2" name="Freeform 59"/>
            <p:cNvSpPr>
              <a:spLocks/>
            </p:cNvSpPr>
            <p:nvPr/>
          </p:nvSpPr>
          <p:spPr bwMode="auto">
            <a:xfrm>
              <a:off x="560" y="3387"/>
              <a:ext cx="835" cy="489"/>
            </a:xfrm>
            <a:custGeom>
              <a:avLst/>
              <a:gdLst>
                <a:gd name="T0" fmla="*/ 275 w 835"/>
                <a:gd name="T1" fmla="*/ 0 h 489"/>
                <a:gd name="T2" fmla="*/ 835 w 835"/>
                <a:gd name="T3" fmla="*/ 0 h 489"/>
                <a:gd name="T4" fmla="*/ 551 w 835"/>
                <a:gd name="T5" fmla="*/ 489 h 489"/>
                <a:gd name="T6" fmla="*/ 0 w 835"/>
                <a:gd name="T7" fmla="*/ 489 h 489"/>
                <a:gd name="T8" fmla="*/ 275 w 835"/>
                <a:gd name="T9" fmla="*/ 0 h 489"/>
              </a:gdLst>
              <a:ahLst/>
              <a:cxnLst>
                <a:cxn ang="0">
                  <a:pos x="T0" y="T1"/>
                </a:cxn>
                <a:cxn ang="0">
                  <a:pos x="T2" y="T3"/>
                </a:cxn>
                <a:cxn ang="0">
                  <a:pos x="T4" y="T5"/>
                </a:cxn>
                <a:cxn ang="0">
                  <a:pos x="T6" y="T7"/>
                </a:cxn>
                <a:cxn ang="0">
                  <a:pos x="T8" y="T9"/>
                </a:cxn>
              </a:cxnLst>
              <a:rect l="0" t="0" r="r" b="b"/>
              <a:pathLst>
                <a:path w="835" h="489">
                  <a:moveTo>
                    <a:pt x="275" y="0"/>
                  </a:moveTo>
                  <a:lnTo>
                    <a:pt x="835" y="0"/>
                  </a:lnTo>
                  <a:lnTo>
                    <a:pt x="551" y="489"/>
                  </a:lnTo>
                  <a:lnTo>
                    <a:pt x="0" y="489"/>
                  </a:lnTo>
                  <a:lnTo>
                    <a:pt x="275" y="0"/>
                  </a:lnTo>
                  <a:close/>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3" name="Line 60"/>
            <p:cNvSpPr>
              <a:spLocks noChangeShapeType="1"/>
            </p:cNvSpPr>
            <p:nvPr/>
          </p:nvSpPr>
          <p:spPr bwMode="auto">
            <a:xfrm flipH="1">
              <a:off x="-7" y="2908"/>
              <a:ext cx="558"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4" name="Line 61"/>
            <p:cNvSpPr>
              <a:spLocks noChangeShapeType="1"/>
            </p:cNvSpPr>
            <p:nvPr/>
          </p:nvSpPr>
          <p:spPr bwMode="auto">
            <a:xfrm flipH="1">
              <a:off x="835" y="2418"/>
              <a:ext cx="562" cy="0"/>
            </a:xfrm>
            <a:prstGeom prst="line">
              <a:avLst/>
            </a:prstGeom>
            <a:noFill/>
            <a:ln w="11113" cap="flat">
              <a:solidFill>
                <a:schemeClr val="bg2">
                  <a:alpha val="60000"/>
                </a:schemeClr>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5" name="Freeform 64"/>
            <p:cNvSpPr>
              <a:spLocks/>
            </p:cNvSpPr>
            <p:nvPr/>
          </p:nvSpPr>
          <p:spPr bwMode="auto">
            <a:xfrm>
              <a:off x="1118" y="4373"/>
              <a:ext cx="551" cy="498"/>
            </a:xfrm>
            <a:custGeom>
              <a:avLst/>
              <a:gdLst>
                <a:gd name="T0" fmla="*/ 551 w 551"/>
                <a:gd name="T1" fmla="*/ 498 h 498"/>
                <a:gd name="T2" fmla="*/ 277 w 551"/>
                <a:gd name="T3" fmla="*/ 0 h 498"/>
                <a:gd name="T4" fmla="*/ 0 w 551"/>
                <a:gd name="T5" fmla="*/ 498 h 498"/>
              </a:gdLst>
              <a:ahLst/>
              <a:cxnLst>
                <a:cxn ang="0">
                  <a:pos x="T0" y="T1"/>
                </a:cxn>
                <a:cxn ang="0">
                  <a:pos x="T2" y="T3"/>
                </a:cxn>
                <a:cxn ang="0">
                  <a:pos x="T4" y="T5"/>
                </a:cxn>
              </a:cxnLst>
              <a:rect l="0" t="0" r="r" b="b"/>
              <a:pathLst>
                <a:path w="551" h="498">
                  <a:moveTo>
                    <a:pt x="551" y="498"/>
                  </a:moveTo>
                  <a:lnTo>
                    <a:pt x="277" y="0"/>
                  </a:lnTo>
                  <a:lnTo>
                    <a:pt x="0" y="498"/>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sp>
          <p:nvSpPr>
            <p:cNvPr id="46" name="Freeform 65"/>
            <p:cNvSpPr>
              <a:spLocks/>
            </p:cNvSpPr>
            <p:nvPr/>
          </p:nvSpPr>
          <p:spPr bwMode="auto">
            <a:xfrm>
              <a:off x="1395" y="3876"/>
              <a:ext cx="565" cy="497"/>
            </a:xfrm>
            <a:custGeom>
              <a:avLst/>
              <a:gdLst>
                <a:gd name="T0" fmla="*/ 0 w 565"/>
                <a:gd name="T1" fmla="*/ 497 h 497"/>
                <a:gd name="T2" fmla="*/ 565 w 565"/>
                <a:gd name="T3" fmla="*/ 497 h 497"/>
                <a:gd name="T4" fmla="*/ 284 w 565"/>
                <a:gd name="T5" fmla="*/ 0 h 497"/>
              </a:gdLst>
              <a:ahLst/>
              <a:cxnLst>
                <a:cxn ang="0">
                  <a:pos x="T0" y="T1"/>
                </a:cxn>
                <a:cxn ang="0">
                  <a:pos x="T2" y="T3"/>
                </a:cxn>
                <a:cxn ang="0">
                  <a:pos x="T4" y="T5"/>
                </a:cxn>
              </a:cxnLst>
              <a:rect l="0" t="0" r="r" b="b"/>
              <a:pathLst>
                <a:path w="565" h="497">
                  <a:moveTo>
                    <a:pt x="0" y="497"/>
                  </a:moveTo>
                  <a:lnTo>
                    <a:pt x="565" y="497"/>
                  </a:lnTo>
                  <a:lnTo>
                    <a:pt x="284" y="0"/>
                  </a:lnTo>
                </a:path>
              </a:pathLst>
            </a:custGeom>
            <a:noFill/>
            <a:ln w="11113" cap="flat">
              <a:solidFill>
                <a:schemeClr val="bg2">
                  <a:alpha val="6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sz="1013">
                <a:solidFill>
                  <a:prstClr val="black"/>
                </a:solidFill>
                <a:latin typeface="Arial" panose="020B0604020202020204" pitchFamily="34" charset="0"/>
                <a:cs typeface="Arial" panose="020B0604020202020204" pitchFamily="34" charset="0"/>
              </a:endParaRPr>
            </a:p>
          </p:txBody>
        </p:sp>
      </p:grpSp>
      <p:sp>
        <p:nvSpPr>
          <p:cNvPr id="2" name="TextBox 1"/>
          <p:cNvSpPr txBox="1"/>
          <p:nvPr/>
        </p:nvSpPr>
        <p:spPr>
          <a:xfrm>
            <a:off x="8265201" y="4886326"/>
            <a:ext cx="686889" cy="167878"/>
          </a:xfrm>
          <a:prstGeom prst="rect">
            <a:avLst/>
          </a:prstGeom>
          <a:noFill/>
        </p:spPr>
        <p:txBody>
          <a:bodyPr wrap="square" lIns="0" rIns="0" rtlCol="0" anchor="ctr" anchorCtr="0">
            <a:noAutofit/>
          </a:bodyPr>
          <a:lstStyle/>
          <a:p>
            <a:pPr algn="r"/>
            <a:r>
              <a:rPr lang="en-US" sz="750" dirty="0">
                <a:solidFill>
                  <a:srgbClr val="DDDDDD">
                    <a:lumMod val="75000"/>
                  </a:srgbClr>
                </a:solidFill>
                <a:latin typeface="Arial" panose="020B0604020202020204" pitchFamily="34" charset="0"/>
                <a:cs typeface="Arial" panose="020B0604020202020204" pitchFamily="34" charset="0"/>
              </a:rPr>
              <a:t> </a:t>
            </a:r>
            <a:fld id="{62A5A123-F6D1-43A6-955D-E7439CEA667D}" type="slidenum">
              <a:rPr lang="en-US" sz="750" smtClean="0">
                <a:solidFill>
                  <a:srgbClr val="DDDDDD">
                    <a:lumMod val="75000"/>
                  </a:srgbClr>
                </a:solidFill>
                <a:latin typeface="Arial" panose="020B0604020202020204" pitchFamily="34" charset="0"/>
                <a:cs typeface="Arial" panose="020B0604020202020204" pitchFamily="34" charset="0"/>
              </a:rPr>
              <a:pPr algn="r"/>
              <a:t>‹#›</a:t>
            </a:fld>
            <a:endParaRPr lang="en-US" sz="750" dirty="0">
              <a:solidFill>
                <a:srgbClr val="DDDDDD">
                  <a:lumMod val="75000"/>
                </a:srgbClr>
              </a:solidFill>
              <a:latin typeface="Arial" panose="020B0604020202020204" pitchFamily="34" charset="0"/>
              <a:cs typeface="Arial" panose="020B0604020202020204" pitchFamily="34" charset="0"/>
            </a:endParaRPr>
          </a:p>
        </p:txBody>
      </p:sp>
      <p:sp>
        <p:nvSpPr>
          <p:cNvPr id="3" name="TextBox 2"/>
          <p:cNvSpPr txBox="1"/>
          <p:nvPr/>
        </p:nvSpPr>
        <p:spPr>
          <a:xfrm>
            <a:off x="190502" y="4881079"/>
            <a:ext cx="3493543" cy="173124"/>
          </a:xfrm>
          <a:prstGeom prst="rect">
            <a:avLst/>
          </a:prstGeom>
          <a:noFill/>
        </p:spPr>
        <p:txBody>
          <a:bodyPr wrap="square" lIns="0" rIns="0" rtlCol="0" anchor="ctr" anchorCtr="0">
            <a:noAutofit/>
          </a:bodyPr>
          <a:lstStyle/>
          <a:p>
            <a:r>
              <a:rPr lang="en-US" sz="675" dirty="0">
                <a:solidFill>
                  <a:srgbClr val="DDDDDD">
                    <a:lumMod val="75000"/>
                  </a:srgbClr>
                </a:solidFill>
                <a:latin typeface="Arial" panose="020B0604020202020204" pitchFamily="34" charset="0"/>
                <a:cs typeface="Arial" panose="020B0604020202020204" pitchFamily="34" charset="0"/>
              </a:rPr>
              <a:t>© 2016 Autodesk</a:t>
            </a:r>
          </a:p>
        </p:txBody>
      </p:sp>
      <p:pic>
        <p:nvPicPr>
          <p:cNvPr id="4" name="Picture 3"/>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803589" y="176700"/>
            <a:ext cx="1149912" cy="192760"/>
          </a:xfrm>
          <a:prstGeom prst="rect">
            <a:avLst/>
          </a:prstGeom>
        </p:spPr>
      </p:pic>
      <p:sp>
        <p:nvSpPr>
          <p:cNvPr id="75" name="Rectangle 74"/>
          <p:cNvSpPr/>
          <p:nvPr/>
        </p:nvSpPr>
        <p:spPr>
          <a:xfrm>
            <a:off x="0" y="5093495"/>
            <a:ext cx="9144000" cy="50006"/>
          </a:xfrm>
          <a:prstGeom prst="rect">
            <a:avLst/>
          </a:prstGeom>
          <a:gradFill flip="none" rotWithShape="1">
            <a:gsLst>
              <a:gs pos="26000">
                <a:schemeClr val="bg1"/>
              </a:gs>
              <a:gs pos="100000">
                <a:schemeClr val="bg1">
                  <a:lumMod val="95000"/>
                </a:schemeClr>
              </a:gs>
              <a:gs pos="2000">
                <a:schemeClr val="bg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13">
              <a:solidFill>
                <a:prstClr val="white"/>
              </a:solidFill>
              <a:latin typeface="Arial" panose="020B0604020202020204" pitchFamily="34" charset="0"/>
              <a:cs typeface="Arial" panose="020B0604020202020204" pitchFamily="34" charset="0"/>
            </a:endParaRPr>
          </a:p>
        </p:txBody>
      </p:sp>
      <p:cxnSp>
        <p:nvCxnSpPr>
          <p:cNvPr id="77" name="Straight Connector 76"/>
          <p:cNvCxnSpPr>
            <a:cxnSpLocks/>
          </p:cNvCxnSpPr>
          <p:nvPr/>
        </p:nvCxnSpPr>
        <p:spPr>
          <a:xfrm>
            <a:off x="0" y="5093494"/>
            <a:ext cx="9144000"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0" y="475882"/>
            <a:ext cx="9144000" cy="95510"/>
          </a:xfrm>
          <a:prstGeom prst="rect">
            <a:avLst/>
          </a:prstGeom>
          <a:gradFill flip="none" rotWithShape="1">
            <a:gsLst>
              <a:gs pos="14000">
                <a:srgbClr val="FFC000">
                  <a:alpha val="0"/>
                </a:srgbClr>
              </a:gs>
              <a:gs pos="100000">
                <a:srgbClr val="FFC000"/>
              </a:gs>
            </a:gsLst>
            <a:path path="circle">
              <a:fillToRect l="100000" b="100000"/>
            </a:path>
            <a:tileRect t="-100000" r="-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sz="1013">
              <a:solidFill>
                <a:prstClr val="whit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538012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685800" rtl="0" eaLnBrk="1" latinLnBrk="0" hangingPunct="1">
        <a:lnSpc>
          <a:spcPct val="90000"/>
        </a:lnSpc>
        <a:spcBef>
          <a:spcPct val="0"/>
        </a:spcBef>
        <a:buNone/>
        <a:defRPr sz="24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0" indent="0" algn="l" defTabSz="685800" rtl="0" eaLnBrk="1" latinLnBrk="0" hangingPunct="1">
        <a:lnSpc>
          <a:spcPct val="90000"/>
        </a:lnSpc>
        <a:spcBef>
          <a:spcPts val="750"/>
        </a:spcBef>
        <a:buFont typeface="Arial" panose="020B0604020202020204" pitchFamily="34" charset="0"/>
        <a:buNone/>
        <a:defRPr sz="18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1pPr>
      <a:lvl2pPr marL="342900" indent="0" algn="l" defTabSz="685800" rtl="0" eaLnBrk="1" latinLnBrk="0" hangingPunct="1">
        <a:lnSpc>
          <a:spcPct val="90000"/>
        </a:lnSpc>
        <a:spcBef>
          <a:spcPts val="375"/>
        </a:spcBef>
        <a:buFont typeface="Arial" panose="020B0604020202020204" pitchFamily="34" charset="0"/>
        <a:buNone/>
        <a:defRPr sz="1500" kern="1200">
          <a:solidFill>
            <a:schemeClr val="tx1"/>
          </a:solidFill>
          <a:latin typeface="Open Sans" panose="020B0606030504020204" pitchFamily="34" charset="0"/>
          <a:ea typeface="Open Sans" panose="020B0606030504020204" pitchFamily="34" charset="0"/>
          <a:cs typeface="Open Sans" panose="020B0606030504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120" userDrawn="1">
          <p15:clr>
            <a:srgbClr val="F26B43"/>
          </p15:clr>
        </p15:guide>
        <p15:guide id="2" pos="5640" userDrawn="1">
          <p15:clr>
            <a:srgbClr val="F26B43"/>
          </p15:clr>
        </p15:guide>
        <p15:guide id="3" orient="horz" pos="41" userDrawn="1">
          <p15:clr>
            <a:srgbClr val="F26B43"/>
          </p15:clr>
        </p15:guide>
        <p15:guide id="4" orient="horz" pos="3186" userDrawn="1">
          <p15:clr>
            <a:srgbClr val="F26B43"/>
          </p15:clr>
        </p15:guide>
        <p15:guide id="5" orient="horz" pos="3078" userDrawn="1">
          <p15:clr>
            <a:srgbClr val="F26B43"/>
          </p15:clr>
        </p15:guide>
        <p15:guide id="6" orient="horz" pos="350" userDrawn="1">
          <p15:clr>
            <a:srgbClr val="F26B43"/>
          </p15:clr>
        </p15:guide>
        <p15:guide id="7" orient="horz" pos="300" userDrawn="1">
          <p15:clr>
            <a:srgbClr val="F26B43"/>
          </p15:clr>
        </p15:guide>
        <p15:guide id="8" orient="horz" pos="302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4.xml"/><Relationship Id="rId5" Type="http://schemas.openxmlformats.org/officeDocument/2006/relationships/image" Target="../media/image16.png"/><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hyperlink" Target="https://github.com/koechlm/VDS-Configuration-Editor" TargetMode="Externa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hyperlink" Target="https://github.com/koechlm/VDS-Configuration-Editor" TargetMode="Externa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marketplace.visualstudio.com/items?itemName=AdamRDriscoll.PowerShellToolsforVisualStudio2017-18561" TargetMode="Externa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koechlm/VDS-Configuration-Editor"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 Placeholder 18">
            <a:extLst>
              <a:ext uri="{FF2B5EF4-FFF2-40B4-BE49-F238E27FC236}">
                <a16:creationId xmlns:a16="http://schemas.microsoft.com/office/drawing/2014/main" id="{00865074-728C-47FC-A269-ECAD2840D363}"/>
              </a:ext>
            </a:extLst>
          </p:cNvPr>
          <p:cNvSpPr>
            <a:spLocks noGrp="1"/>
          </p:cNvSpPr>
          <p:nvPr>
            <p:ph type="body" sz="quarter" idx="11"/>
          </p:nvPr>
        </p:nvSpPr>
        <p:spPr/>
        <p:txBody>
          <a:bodyPr/>
          <a:lstStyle/>
          <a:p>
            <a:r>
              <a:rPr lang="en-US" dirty="0"/>
              <a:t>Markus Koechl</a:t>
            </a:r>
          </a:p>
        </p:txBody>
      </p:sp>
      <p:sp>
        <p:nvSpPr>
          <p:cNvPr id="20" name="Text Placeholder 19">
            <a:extLst>
              <a:ext uri="{FF2B5EF4-FFF2-40B4-BE49-F238E27FC236}">
                <a16:creationId xmlns:a16="http://schemas.microsoft.com/office/drawing/2014/main" id="{95761121-2736-4C67-91AE-9F93CD8F501B}"/>
              </a:ext>
            </a:extLst>
          </p:cNvPr>
          <p:cNvSpPr>
            <a:spLocks noGrp="1"/>
          </p:cNvSpPr>
          <p:nvPr>
            <p:ph type="body" sz="quarter" idx="13"/>
          </p:nvPr>
        </p:nvSpPr>
        <p:spPr/>
        <p:txBody>
          <a:bodyPr/>
          <a:lstStyle/>
          <a:p>
            <a:r>
              <a:rPr lang="en-US" dirty="0"/>
              <a:t>Autodesk Vault Workgroup | Professional | Office</a:t>
            </a:r>
          </a:p>
        </p:txBody>
      </p:sp>
      <p:sp>
        <p:nvSpPr>
          <p:cNvPr id="21" name="Text Placeholder 20">
            <a:extLst>
              <a:ext uri="{FF2B5EF4-FFF2-40B4-BE49-F238E27FC236}">
                <a16:creationId xmlns:a16="http://schemas.microsoft.com/office/drawing/2014/main" id="{80B44309-A577-4575-90D7-1943F1916D36}"/>
              </a:ext>
            </a:extLst>
          </p:cNvPr>
          <p:cNvSpPr>
            <a:spLocks noGrp="1"/>
          </p:cNvSpPr>
          <p:nvPr>
            <p:ph type="body" sz="quarter" idx="14"/>
          </p:nvPr>
        </p:nvSpPr>
        <p:spPr/>
        <p:txBody>
          <a:bodyPr/>
          <a:lstStyle/>
          <a:p>
            <a:r>
              <a:rPr lang="en-US" dirty="0"/>
              <a:t>Solutions Engineer PDM|PLM – Autodesk Central Europe</a:t>
            </a:r>
          </a:p>
        </p:txBody>
      </p:sp>
      <p:sp>
        <p:nvSpPr>
          <p:cNvPr id="18" name="Text Placeholder 17">
            <a:extLst>
              <a:ext uri="{FF2B5EF4-FFF2-40B4-BE49-F238E27FC236}">
                <a16:creationId xmlns:a16="http://schemas.microsoft.com/office/drawing/2014/main" id="{7874C5C7-6BC0-43AD-BDCE-4B75A77ABCE1}"/>
              </a:ext>
            </a:extLst>
          </p:cNvPr>
          <p:cNvSpPr>
            <a:spLocks noGrp="1"/>
          </p:cNvSpPr>
          <p:nvPr>
            <p:ph type="body" sz="quarter" idx="10"/>
          </p:nvPr>
        </p:nvSpPr>
        <p:spPr/>
        <p:txBody>
          <a:bodyPr/>
          <a:lstStyle/>
          <a:p>
            <a:r>
              <a:rPr lang="en-US" dirty="0"/>
              <a:t>Vault Data Standard – Configuration Editor</a:t>
            </a:r>
          </a:p>
        </p:txBody>
      </p:sp>
    </p:spTree>
    <p:extLst>
      <p:ext uri="{BB962C8B-B14F-4D97-AF65-F5344CB8AC3E}">
        <p14:creationId xmlns:p14="http://schemas.microsoft.com/office/powerpoint/2010/main" val="982888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3E6C6F-8FBD-46CE-83F6-D26E435B3815}"/>
              </a:ext>
            </a:extLst>
          </p:cNvPr>
          <p:cNvSpPr>
            <a:spLocks noGrp="1"/>
          </p:cNvSpPr>
          <p:nvPr>
            <p:ph type="body" sz="quarter" idx="10"/>
          </p:nvPr>
        </p:nvSpPr>
        <p:spPr/>
        <p:txBody>
          <a:bodyPr/>
          <a:lstStyle/>
          <a:p>
            <a:r>
              <a:rPr lang="en-US" dirty="0"/>
              <a:t>Extract VDS-Configuration-Editor Solution</a:t>
            </a:r>
          </a:p>
        </p:txBody>
      </p:sp>
      <p:sp>
        <p:nvSpPr>
          <p:cNvPr id="3" name="Text Placeholder 2">
            <a:extLst>
              <a:ext uri="{FF2B5EF4-FFF2-40B4-BE49-F238E27FC236}">
                <a16:creationId xmlns:a16="http://schemas.microsoft.com/office/drawing/2014/main" id="{6C2DB3CA-913A-4CCD-B0BF-DDEBE37B5F68}"/>
              </a:ext>
            </a:extLst>
          </p:cNvPr>
          <p:cNvSpPr>
            <a:spLocks noGrp="1"/>
          </p:cNvSpPr>
          <p:nvPr>
            <p:ph type="body" sz="quarter" idx="11"/>
          </p:nvPr>
        </p:nvSpPr>
        <p:spPr>
          <a:xfrm>
            <a:off x="190500" y="1061049"/>
            <a:ext cx="3985909" cy="3752648"/>
          </a:xfrm>
        </p:spPr>
        <p:txBody>
          <a:bodyPr/>
          <a:lstStyle/>
          <a:p>
            <a:r>
              <a:rPr lang="en-US" dirty="0"/>
              <a:t>Extract to any location</a:t>
            </a:r>
          </a:p>
          <a:p>
            <a:pPr lvl="1"/>
            <a:r>
              <a:rPr lang="en-US" dirty="0"/>
              <a:t>C:\...\ Drive based is recommended as the project use relative paths to C:\Program Files\Autodesk\...</a:t>
            </a:r>
          </a:p>
        </p:txBody>
      </p:sp>
      <p:pic>
        <p:nvPicPr>
          <p:cNvPr id="8" name="Picture 7">
            <a:extLst>
              <a:ext uri="{FF2B5EF4-FFF2-40B4-BE49-F238E27FC236}">
                <a16:creationId xmlns:a16="http://schemas.microsoft.com/office/drawing/2014/main" id="{DD4C57F4-38C4-41B5-87DD-61B4FE2AA3B3}"/>
              </a:ext>
            </a:extLst>
          </p:cNvPr>
          <p:cNvPicPr>
            <a:picLocks noChangeAspect="1"/>
          </p:cNvPicPr>
          <p:nvPr/>
        </p:nvPicPr>
        <p:blipFill>
          <a:blip r:embed="rId2"/>
          <a:stretch>
            <a:fillRect/>
          </a:stretch>
        </p:blipFill>
        <p:spPr>
          <a:xfrm>
            <a:off x="4584972" y="1061049"/>
            <a:ext cx="3895238" cy="3600000"/>
          </a:xfrm>
          <a:prstGeom prst="rect">
            <a:avLst/>
          </a:prstGeom>
        </p:spPr>
      </p:pic>
    </p:spTree>
    <p:extLst>
      <p:ext uri="{BB962C8B-B14F-4D97-AF65-F5344CB8AC3E}">
        <p14:creationId xmlns:p14="http://schemas.microsoft.com/office/powerpoint/2010/main" val="3430684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3E6C6F-8FBD-46CE-83F6-D26E435B3815}"/>
              </a:ext>
            </a:extLst>
          </p:cNvPr>
          <p:cNvSpPr>
            <a:spLocks noGrp="1"/>
          </p:cNvSpPr>
          <p:nvPr>
            <p:ph type="body" sz="quarter" idx="10"/>
          </p:nvPr>
        </p:nvSpPr>
        <p:spPr/>
        <p:txBody>
          <a:bodyPr/>
          <a:lstStyle/>
          <a:p>
            <a:r>
              <a:rPr lang="en-US" dirty="0"/>
              <a:t>Open VDS-Configuration-Editor Solution</a:t>
            </a:r>
          </a:p>
        </p:txBody>
      </p:sp>
      <p:sp>
        <p:nvSpPr>
          <p:cNvPr id="3" name="Text Placeholder 2">
            <a:extLst>
              <a:ext uri="{FF2B5EF4-FFF2-40B4-BE49-F238E27FC236}">
                <a16:creationId xmlns:a16="http://schemas.microsoft.com/office/drawing/2014/main" id="{6C2DB3CA-913A-4CCD-B0BF-DDEBE37B5F68}"/>
              </a:ext>
            </a:extLst>
          </p:cNvPr>
          <p:cNvSpPr>
            <a:spLocks noGrp="1"/>
          </p:cNvSpPr>
          <p:nvPr>
            <p:ph type="body" sz="quarter" idx="11"/>
          </p:nvPr>
        </p:nvSpPr>
        <p:spPr>
          <a:xfrm>
            <a:off x="190500" y="1061049"/>
            <a:ext cx="3985909" cy="3752648"/>
          </a:xfrm>
        </p:spPr>
        <p:txBody>
          <a:bodyPr/>
          <a:lstStyle/>
          <a:p>
            <a:r>
              <a:rPr lang="en-US" dirty="0"/>
              <a:t>Open the solution</a:t>
            </a:r>
          </a:p>
          <a:p>
            <a:pPr lvl="1"/>
            <a:r>
              <a:rPr lang="en-US" dirty="0"/>
              <a:t>VDS-ConfigurationEditor.sln</a:t>
            </a:r>
          </a:p>
          <a:p>
            <a:pPr lvl="1"/>
            <a:endParaRPr lang="en-US" dirty="0"/>
          </a:p>
          <a:p>
            <a:pPr lvl="1"/>
            <a:endParaRPr lang="en-US" dirty="0"/>
          </a:p>
          <a:p>
            <a:pPr lvl="1"/>
            <a:endParaRPr lang="en-US" dirty="0"/>
          </a:p>
          <a:p>
            <a:pPr lvl="1"/>
            <a:endParaRPr lang="en-US" dirty="0"/>
          </a:p>
          <a:p>
            <a:pPr lvl="1"/>
            <a:endParaRPr lang="en-US" dirty="0"/>
          </a:p>
          <a:p>
            <a:r>
              <a:rPr lang="en-US" dirty="0"/>
              <a:t>Expand VDS-202x-ConfigLinks-Default and check for valid links</a:t>
            </a:r>
          </a:p>
          <a:p>
            <a:pPr lvl="1"/>
            <a:r>
              <a:rPr lang="en-US" dirty="0"/>
              <a:t>Note – Data Standard 202x has to be installed as a pre-requisite</a:t>
            </a:r>
          </a:p>
        </p:txBody>
      </p:sp>
      <p:pic>
        <p:nvPicPr>
          <p:cNvPr id="2050" name="Picture 2">
            <a:extLst>
              <a:ext uri="{FF2B5EF4-FFF2-40B4-BE49-F238E27FC236}">
                <a16:creationId xmlns:a16="http://schemas.microsoft.com/office/drawing/2014/main" id="{4690806D-F4F6-437F-87EA-1DAAE68069E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176409" y="1061049"/>
            <a:ext cx="2608026" cy="1432487"/>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a:extLst>
              <a:ext uri="{FF2B5EF4-FFF2-40B4-BE49-F238E27FC236}">
                <a16:creationId xmlns:a16="http://schemas.microsoft.com/office/drawing/2014/main" id="{DFAC6A7B-EBC7-4F23-BFA1-8F55CDD4B1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76409" y="2937373"/>
            <a:ext cx="1990927" cy="1583915"/>
          </a:xfrm>
          <a:prstGeom prst="rect">
            <a:avLst/>
          </a:prstGeom>
          <a:noFill/>
          <a:extLst>
            <a:ext uri="{909E8E84-426E-40DD-AFC4-6F175D3DCCD1}">
              <a14:hiddenFill xmlns:a14="http://schemas.microsoft.com/office/drawing/2010/main">
                <a:solidFill>
                  <a:srgbClr val="FFFFFF"/>
                </a:solidFill>
              </a14:hiddenFill>
            </a:ext>
          </a:extLst>
        </p:spPr>
      </p:pic>
      <p:pic>
        <p:nvPicPr>
          <p:cNvPr id="6146" name="Picture 2">
            <a:extLst>
              <a:ext uri="{FF2B5EF4-FFF2-40B4-BE49-F238E27FC236}">
                <a16:creationId xmlns:a16="http://schemas.microsoft.com/office/drawing/2014/main" id="{195F6C5D-2699-4303-B0B1-DD0DF3B56DA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31479" y="3378741"/>
            <a:ext cx="3622021" cy="14969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40697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platzhalter 3">
            <a:extLst>
              <a:ext uri="{FF2B5EF4-FFF2-40B4-BE49-F238E27FC236}">
                <a16:creationId xmlns:a16="http://schemas.microsoft.com/office/drawing/2014/main" id="{C29B3DF5-E0DE-46AE-8809-D8F4089F1F4C}"/>
              </a:ext>
            </a:extLst>
          </p:cNvPr>
          <p:cNvSpPr>
            <a:spLocks noGrp="1"/>
          </p:cNvSpPr>
          <p:nvPr>
            <p:ph type="body" sz="quarter" idx="10"/>
          </p:nvPr>
        </p:nvSpPr>
        <p:spPr/>
        <p:txBody>
          <a:bodyPr/>
          <a:lstStyle/>
          <a:p>
            <a:r>
              <a:rPr lang="en-US" dirty="0"/>
              <a:t>Setup | Code Snippet Manager</a:t>
            </a:r>
          </a:p>
        </p:txBody>
      </p:sp>
      <p:sp>
        <p:nvSpPr>
          <p:cNvPr id="5" name="Textplatzhalter 4">
            <a:extLst>
              <a:ext uri="{FF2B5EF4-FFF2-40B4-BE49-F238E27FC236}">
                <a16:creationId xmlns:a16="http://schemas.microsoft.com/office/drawing/2014/main" id="{F8FE615B-7EEB-4C64-A59E-1ACFC565ADE8}"/>
              </a:ext>
            </a:extLst>
          </p:cNvPr>
          <p:cNvSpPr>
            <a:spLocks noGrp="1"/>
          </p:cNvSpPr>
          <p:nvPr>
            <p:ph type="body" sz="quarter" idx="11"/>
          </p:nvPr>
        </p:nvSpPr>
        <p:spPr/>
        <p:txBody>
          <a:bodyPr/>
          <a:lstStyle/>
          <a:p>
            <a:pPr marL="0" indent="0">
              <a:buNone/>
            </a:pPr>
            <a:r>
              <a:rPr lang="en-US" dirty="0"/>
              <a:t>Add </a:t>
            </a:r>
            <a:r>
              <a:rPr lang="en-US" dirty="0" err="1"/>
              <a:t>Powershell</a:t>
            </a:r>
            <a:r>
              <a:rPr lang="en-US" dirty="0"/>
              <a:t> and XAML Snippets</a:t>
            </a:r>
          </a:p>
          <a:p>
            <a:r>
              <a:rPr lang="en-US" dirty="0"/>
              <a:t>Tools -&gt; Code Snippets Manager</a:t>
            </a:r>
          </a:p>
          <a:p>
            <a:pPr lvl="1"/>
            <a:r>
              <a:rPr lang="en-US" dirty="0"/>
              <a:t>Select PowerShell / Add…</a:t>
            </a:r>
          </a:p>
          <a:p>
            <a:pPr lvl="1"/>
            <a:r>
              <a:rPr lang="en-US" dirty="0"/>
              <a:t>Select XAML / Add…</a:t>
            </a:r>
          </a:p>
          <a:p>
            <a:endParaRPr lang="en-US" dirty="0"/>
          </a:p>
        </p:txBody>
      </p:sp>
      <p:pic>
        <p:nvPicPr>
          <p:cNvPr id="3" name="Snagit_PPTE2A0">
            <a:extLst>
              <a:ext uri="{FF2B5EF4-FFF2-40B4-BE49-F238E27FC236}">
                <a16:creationId xmlns:a16="http://schemas.microsoft.com/office/drawing/2014/main" id="{7C2A169E-2BEB-4162-8FA3-E2CA92EA459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37628" y="751956"/>
            <a:ext cx="2538318" cy="1910962"/>
          </a:xfrm>
          <a:prstGeom prst="rect">
            <a:avLst/>
          </a:prstGeom>
        </p:spPr>
      </p:pic>
      <p:pic>
        <p:nvPicPr>
          <p:cNvPr id="7" name="Snagit_PPTE775">
            <a:extLst>
              <a:ext uri="{FF2B5EF4-FFF2-40B4-BE49-F238E27FC236}">
                <a16:creationId xmlns:a16="http://schemas.microsoft.com/office/drawing/2014/main" id="{67E4E72D-8336-40AF-8F9F-50066E5210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1558" y="915917"/>
            <a:ext cx="2941942" cy="2031340"/>
          </a:xfrm>
          <a:prstGeom prst="rect">
            <a:avLst/>
          </a:prstGeom>
        </p:spPr>
      </p:pic>
      <p:pic>
        <p:nvPicPr>
          <p:cNvPr id="9" name="Snagit_PPT8EB2">
            <a:extLst>
              <a:ext uri="{FF2B5EF4-FFF2-40B4-BE49-F238E27FC236}">
                <a16:creationId xmlns:a16="http://schemas.microsoft.com/office/drawing/2014/main" id="{025F49CD-7865-470B-A177-93146E65B01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37628" y="2902736"/>
            <a:ext cx="2538318" cy="1910961"/>
          </a:xfrm>
          <a:prstGeom prst="rect">
            <a:avLst/>
          </a:prstGeom>
        </p:spPr>
      </p:pic>
      <p:pic>
        <p:nvPicPr>
          <p:cNvPr id="11" name="Snagit_PPT4FD">
            <a:extLst>
              <a:ext uri="{FF2B5EF4-FFF2-40B4-BE49-F238E27FC236}">
                <a16:creationId xmlns:a16="http://schemas.microsoft.com/office/drawing/2014/main" id="{1340BF1F-3456-4069-B108-7F89DEEB9E1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11558" y="3066780"/>
            <a:ext cx="2941942" cy="2031341"/>
          </a:xfrm>
          <a:prstGeom prst="rect">
            <a:avLst/>
          </a:prstGeom>
        </p:spPr>
      </p:pic>
    </p:spTree>
    <p:extLst>
      <p:ext uri="{BB962C8B-B14F-4D97-AF65-F5344CB8AC3E}">
        <p14:creationId xmlns:p14="http://schemas.microsoft.com/office/powerpoint/2010/main" val="25929675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platzhalter 3">
            <a:extLst>
              <a:ext uri="{FF2B5EF4-FFF2-40B4-BE49-F238E27FC236}">
                <a16:creationId xmlns:a16="http://schemas.microsoft.com/office/drawing/2014/main" id="{C29B3DF5-E0DE-46AE-8809-D8F4089F1F4C}"/>
              </a:ext>
            </a:extLst>
          </p:cNvPr>
          <p:cNvSpPr>
            <a:spLocks noGrp="1"/>
          </p:cNvSpPr>
          <p:nvPr>
            <p:ph type="body" sz="quarter" idx="10"/>
          </p:nvPr>
        </p:nvSpPr>
        <p:spPr/>
        <p:txBody>
          <a:bodyPr/>
          <a:lstStyle/>
          <a:p>
            <a:r>
              <a:rPr lang="en-US" dirty="0"/>
              <a:t>Setup | VDS Editor Templates</a:t>
            </a:r>
          </a:p>
        </p:txBody>
      </p:sp>
      <p:sp>
        <p:nvSpPr>
          <p:cNvPr id="5" name="Textplatzhalter 4">
            <a:extLst>
              <a:ext uri="{FF2B5EF4-FFF2-40B4-BE49-F238E27FC236}">
                <a16:creationId xmlns:a16="http://schemas.microsoft.com/office/drawing/2014/main" id="{F8FE615B-7EEB-4C64-A59E-1ACFC565ADE8}"/>
              </a:ext>
            </a:extLst>
          </p:cNvPr>
          <p:cNvSpPr>
            <a:spLocks noGrp="1"/>
          </p:cNvSpPr>
          <p:nvPr>
            <p:ph type="body" sz="quarter" idx="11"/>
          </p:nvPr>
        </p:nvSpPr>
        <p:spPr/>
        <p:txBody>
          <a:bodyPr/>
          <a:lstStyle/>
          <a:p>
            <a:r>
              <a:rPr lang="en-US" dirty="0"/>
              <a:t>[Optionally] Add Project Template 2021 or later</a:t>
            </a:r>
          </a:p>
          <a:p>
            <a:pPr lvl="1"/>
            <a:r>
              <a:rPr lang="en-US" dirty="0"/>
              <a:t>Allows to create new Editor Projects for the chosen Vault Version and Version SDK</a:t>
            </a:r>
          </a:p>
          <a:p>
            <a:r>
              <a:rPr lang="en-US" dirty="0"/>
              <a:t>Copy VDS-202x-Editor-Template.zip to your Visual Studio’s </a:t>
            </a:r>
            <a:r>
              <a:rPr lang="en-US" dirty="0" err="1"/>
              <a:t>ProjectTemplates</a:t>
            </a:r>
            <a:r>
              <a:rPr lang="en-US" dirty="0"/>
              <a:t> folder</a:t>
            </a:r>
          </a:p>
          <a:p>
            <a:pPr marL="0" indent="0">
              <a:buNone/>
            </a:pPr>
            <a:endParaRPr lang="en-US" dirty="0"/>
          </a:p>
          <a:p>
            <a:endParaRPr lang="en-US" dirty="0"/>
          </a:p>
          <a:p>
            <a:pPr marL="0" indent="0">
              <a:buNone/>
            </a:pPr>
            <a:endParaRPr lang="en-US" dirty="0"/>
          </a:p>
        </p:txBody>
      </p:sp>
      <p:sp>
        <p:nvSpPr>
          <p:cNvPr id="2" name="Arrow: Striped Right 1">
            <a:extLst>
              <a:ext uri="{FF2B5EF4-FFF2-40B4-BE49-F238E27FC236}">
                <a16:creationId xmlns:a16="http://schemas.microsoft.com/office/drawing/2014/main" id="{C5F6CEDE-5F2B-43F7-A85A-621892406B14}"/>
              </a:ext>
            </a:extLst>
          </p:cNvPr>
          <p:cNvSpPr/>
          <p:nvPr/>
        </p:nvSpPr>
        <p:spPr>
          <a:xfrm>
            <a:off x="4260714" y="2843795"/>
            <a:ext cx="817123" cy="907915"/>
          </a:xfrm>
          <a:prstGeom prst="stripedRightArrow">
            <a:avLst/>
          </a:prstGeom>
          <a:solidFill>
            <a:srgbClr val="71FF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a:extLst>
              <a:ext uri="{FF2B5EF4-FFF2-40B4-BE49-F238E27FC236}">
                <a16:creationId xmlns:a16="http://schemas.microsoft.com/office/drawing/2014/main" id="{3C669BFB-531E-423A-AE11-971453BE56E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8758" y="2381962"/>
            <a:ext cx="3108697" cy="1907782"/>
          </a:xfrm>
          <a:prstGeom prst="rect">
            <a:avLst/>
          </a:prstGeom>
          <a:noFill/>
          <a:extLst>
            <a:ext uri="{909E8E84-426E-40DD-AFC4-6F175D3DCCD1}">
              <a14:hiddenFill xmlns:a14="http://schemas.microsoft.com/office/drawing/2010/main">
                <a:solidFill>
                  <a:srgbClr val="FFFFFF"/>
                </a:solidFill>
              </a14:hiddenFill>
            </a:ext>
          </a:extLst>
        </p:spPr>
      </p:pic>
      <p:pic>
        <p:nvPicPr>
          <p:cNvPr id="4098" name="Picture 2">
            <a:extLst>
              <a:ext uri="{FF2B5EF4-FFF2-40B4-BE49-F238E27FC236}">
                <a16:creationId xmlns:a16="http://schemas.microsoft.com/office/drawing/2014/main" id="{57CCF376-494B-4516-AFEA-CF292FFDEB6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77837" y="2381961"/>
            <a:ext cx="3873916" cy="17879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26633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0E7CD7B-DC2F-44D6-855C-6D480205311A}"/>
              </a:ext>
            </a:extLst>
          </p:cNvPr>
          <p:cNvSpPr>
            <a:spLocks noGrp="1"/>
          </p:cNvSpPr>
          <p:nvPr>
            <p:ph type="body" sz="quarter" idx="10"/>
          </p:nvPr>
        </p:nvSpPr>
        <p:spPr/>
        <p:txBody>
          <a:bodyPr/>
          <a:lstStyle/>
          <a:p>
            <a:r>
              <a:rPr lang="en-US" dirty="0"/>
              <a:t>Setup | VDS Editor Template 2019 and later</a:t>
            </a:r>
          </a:p>
        </p:txBody>
      </p:sp>
      <p:sp>
        <p:nvSpPr>
          <p:cNvPr id="3" name="Text Placeholder 2">
            <a:extLst>
              <a:ext uri="{FF2B5EF4-FFF2-40B4-BE49-F238E27FC236}">
                <a16:creationId xmlns:a16="http://schemas.microsoft.com/office/drawing/2014/main" id="{3894ADE8-CE5A-4D57-B716-955C294319B0}"/>
              </a:ext>
            </a:extLst>
          </p:cNvPr>
          <p:cNvSpPr>
            <a:spLocks noGrp="1"/>
          </p:cNvSpPr>
          <p:nvPr>
            <p:ph type="body" sz="quarter" idx="11"/>
          </p:nvPr>
        </p:nvSpPr>
        <p:spPr/>
        <p:txBody>
          <a:bodyPr/>
          <a:lstStyle/>
          <a:p>
            <a:r>
              <a:rPr lang="en-US"/>
              <a:t>Note – Starting with 2019 VDS dlls are compiled for x64 CPU instead of AnyCPU. As a result, the editor configuration requires switching to x64.</a:t>
            </a:r>
          </a:p>
        </p:txBody>
      </p:sp>
      <p:pic>
        <p:nvPicPr>
          <p:cNvPr id="1026" name="Picture 2" descr="C:\Users\koechlm\AppData\Local\Temp\SNAGHTMLa061ec.PNG">
            <a:extLst>
              <a:ext uri="{FF2B5EF4-FFF2-40B4-BE49-F238E27FC236}">
                <a16:creationId xmlns:a16="http://schemas.microsoft.com/office/drawing/2014/main" id="{783AEAF8-3F0C-4667-863F-407588E563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6337" y="2083091"/>
            <a:ext cx="6734175" cy="12477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46053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platzhalter 3">
            <a:extLst>
              <a:ext uri="{FF2B5EF4-FFF2-40B4-BE49-F238E27FC236}">
                <a16:creationId xmlns:a16="http://schemas.microsoft.com/office/drawing/2014/main" id="{C29B3DF5-E0DE-46AE-8809-D8F4089F1F4C}"/>
              </a:ext>
            </a:extLst>
          </p:cNvPr>
          <p:cNvSpPr>
            <a:spLocks noGrp="1"/>
          </p:cNvSpPr>
          <p:nvPr>
            <p:ph type="body" sz="quarter" idx="10"/>
          </p:nvPr>
        </p:nvSpPr>
        <p:spPr/>
        <p:txBody>
          <a:bodyPr/>
          <a:lstStyle/>
          <a:p>
            <a:r>
              <a:rPr lang="en-US" dirty="0"/>
              <a:t>Edit Configuration | Example</a:t>
            </a:r>
          </a:p>
        </p:txBody>
      </p:sp>
      <p:sp>
        <p:nvSpPr>
          <p:cNvPr id="5" name="Textplatzhalter 4">
            <a:extLst>
              <a:ext uri="{FF2B5EF4-FFF2-40B4-BE49-F238E27FC236}">
                <a16:creationId xmlns:a16="http://schemas.microsoft.com/office/drawing/2014/main" id="{F8FE615B-7EEB-4C64-A59E-1ACFC565ADE8}"/>
              </a:ext>
            </a:extLst>
          </p:cNvPr>
          <p:cNvSpPr>
            <a:spLocks noGrp="1"/>
          </p:cNvSpPr>
          <p:nvPr>
            <p:ph type="body" sz="quarter" idx="11"/>
          </p:nvPr>
        </p:nvSpPr>
        <p:spPr/>
        <p:txBody>
          <a:bodyPr/>
          <a:lstStyle/>
          <a:p>
            <a:pPr marL="0" indent="0">
              <a:buNone/>
            </a:pPr>
            <a:r>
              <a:rPr lang="en-US" dirty="0"/>
              <a:t>How to edit a VDS 201x RTM Configuration?</a:t>
            </a:r>
          </a:p>
          <a:p>
            <a:pPr marL="0" indent="0">
              <a:buNone/>
            </a:pPr>
            <a:endParaRPr lang="en-US" dirty="0"/>
          </a:p>
        </p:txBody>
      </p:sp>
      <p:pic>
        <p:nvPicPr>
          <p:cNvPr id="2" name="VDS.CustomCodeEdit.BestPractice">
            <a:hlinkClick r:id="" action="ppaction://media"/>
            <a:extLst>
              <a:ext uri="{FF2B5EF4-FFF2-40B4-BE49-F238E27FC236}">
                <a16:creationId xmlns:a16="http://schemas.microsoft.com/office/drawing/2014/main" id="{D70EC607-4D5C-4270-8EDC-7564313CB70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82057" y="1511300"/>
            <a:ext cx="5979886" cy="3363686"/>
          </a:xfrm>
          <a:prstGeom prst="rect">
            <a:avLst/>
          </a:prstGeom>
        </p:spPr>
      </p:pic>
    </p:spTree>
    <p:extLst>
      <p:ext uri="{BB962C8B-B14F-4D97-AF65-F5344CB8AC3E}">
        <p14:creationId xmlns:p14="http://schemas.microsoft.com/office/powerpoint/2010/main" val="3147879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6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platzhalter 3">
            <a:extLst>
              <a:ext uri="{FF2B5EF4-FFF2-40B4-BE49-F238E27FC236}">
                <a16:creationId xmlns:a16="http://schemas.microsoft.com/office/drawing/2014/main" id="{C29B3DF5-E0DE-46AE-8809-D8F4089F1F4C}"/>
              </a:ext>
            </a:extLst>
          </p:cNvPr>
          <p:cNvSpPr>
            <a:spLocks noGrp="1"/>
          </p:cNvSpPr>
          <p:nvPr>
            <p:ph type="body" sz="quarter" idx="10"/>
          </p:nvPr>
        </p:nvSpPr>
        <p:spPr/>
        <p:txBody>
          <a:bodyPr/>
          <a:lstStyle/>
          <a:p>
            <a:r>
              <a:rPr lang="en-US" dirty="0"/>
              <a:t>Create New Configuration File Set</a:t>
            </a:r>
          </a:p>
        </p:txBody>
      </p:sp>
      <p:sp>
        <p:nvSpPr>
          <p:cNvPr id="5" name="Textplatzhalter 4">
            <a:extLst>
              <a:ext uri="{FF2B5EF4-FFF2-40B4-BE49-F238E27FC236}">
                <a16:creationId xmlns:a16="http://schemas.microsoft.com/office/drawing/2014/main" id="{F8FE615B-7EEB-4C64-A59E-1ACFC565ADE8}"/>
              </a:ext>
            </a:extLst>
          </p:cNvPr>
          <p:cNvSpPr>
            <a:spLocks noGrp="1"/>
          </p:cNvSpPr>
          <p:nvPr>
            <p:ph type="body" sz="quarter" idx="11"/>
          </p:nvPr>
        </p:nvSpPr>
        <p:spPr/>
        <p:txBody>
          <a:bodyPr/>
          <a:lstStyle/>
          <a:p>
            <a:pPr marL="0" indent="0">
              <a:buNone/>
            </a:pPr>
            <a:r>
              <a:rPr lang="en-US" dirty="0"/>
              <a:t>How to edit a custom configuration file set?</a:t>
            </a:r>
          </a:p>
          <a:p>
            <a:r>
              <a:rPr lang="en-US" dirty="0"/>
              <a:t>You don’t know the configured files / file names?</a:t>
            </a:r>
          </a:p>
          <a:p>
            <a:endParaRPr lang="en-US" dirty="0"/>
          </a:p>
          <a:p>
            <a:pPr marL="0" indent="0">
              <a:buNone/>
            </a:pPr>
            <a:r>
              <a:rPr lang="en-US" dirty="0"/>
              <a:t>Solution</a:t>
            </a:r>
          </a:p>
          <a:p>
            <a:r>
              <a:rPr lang="en-US" dirty="0"/>
              <a:t>Add New Project -&gt; Select Template</a:t>
            </a:r>
          </a:p>
          <a:p>
            <a:r>
              <a:rPr lang="en-US" dirty="0"/>
              <a:t>Drag &amp; Drop Configuration File Set</a:t>
            </a:r>
          </a:p>
          <a:p>
            <a:pPr lvl="1"/>
            <a:r>
              <a:rPr lang="en-US" dirty="0"/>
              <a:t>NOTE – Press </a:t>
            </a:r>
            <a:r>
              <a:rPr lang="en-US" b="1" dirty="0"/>
              <a:t>ALT</a:t>
            </a:r>
            <a:r>
              <a:rPr lang="en-US" dirty="0"/>
              <a:t> key while dragging!</a:t>
            </a:r>
          </a:p>
          <a:p>
            <a:endParaRPr lang="en-US" dirty="0"/>
          </a:p>
          <a:p>
            <a:endParaRPr lang="en-US" dirty="0"/>
          </a:p>
          <a:p>
            <a:pPr marL="0" indent="0">
              <a:buNone/>
            </a:pPr>
            <a:endParaRPr lang="en-US" dirty="0"/>
          </a:p>
        </p:txBody>
      </p:sp>
      <p:pic>
        <p:nvPicPr>
          <p:cNvPr id="3" name="Picture 2">
            <a:extLst>
              <a:ext uri="{FF2B5EF4-FFF2-40B4-BE49-F238E27FC236}">
                <a16:creationId xmlns:a16="http://schemas.microsoft.com/office/drawing/2014/main" id="{E7C80011-D265-480C-953B-05FA415EC3DD}"/>
              </a:ext>
            </a:extLst>
          </p:cNvPr>
          <p:cNvPicPr>
            <a:picLocks noChangeAspect="1"/>
          </p:cNvPicPr>
          <p:nvPr/>
        </p:nvPicPr>
        <p:blipFill>
          <a:blip r:embed="rId2"/>
          <a:stretch>
            <a:fillRect/>
          </a:stretch>
        </p:blipFill>
        <p:spPr>
          <a:xfrm>
            <a:off x="4759109" y="2251918"/>
            <a:ext cx="4137241" cy="2317031"/>
          </a:xfrm>
          <a:prstGeom prst="rect">
            <a:avLst/>
          </a:prstGeom>
        </p:spPr>
      </p:pic>
    </p:spTree>
    <p:extLst>
      <p:ext uri="{BB962C8B-B14F-4D97-AF65-F5344CB8AC3E}">
        <p14:creationId xmlns:p14="http://schemas.microsoft.com/office/powerpoint/2010/main" val="4586867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platzhalter 3">
            <a:extLst>
              <a:ext uri="{FF2B5EF4-FFF2-40B4-BE49-F238E27FC236}">
                <a16:creationId xmlns:a16="http://schemas.microsoft.com/office/drawing/2014/main" id="{C29B3DF5-E0DE-46AE-8809-D8F4089F1F4C}"/>
              </a:ext>
            </a:extLst>
          </p:cNvPr>
          <p:cNvSpPr>
            <a:spLocks noGrp="1"/>
          </p:cNvSpPr>
          <p:nvPr>
            <p:ph type="body" sz="quarter" idx="10"/>
          </p:nvPr>
        </p:nvSpPr>
        <p:spPr/>
        <p:txBody>
          <a:bodyPr/>
          <a:lstStyle/>
          <a:p>
            <a:r>
              <a:rPr lang="en-US" dirty="0"/>
              <a:t>Create New Configuration File Set</a:t>
            </a:r>
          </a:p>
        </p:txBody>
      </p:sp>
      <p:sp>
        <p:nvSpPr>
          <p:cNvPr id="5" name="Textplatzhalter 4">
            <a:extLst>
              <a:ext uri="{FF2B5EF4-FFF2-40B4-BE49-F238E27FC236}">
                <a16:creationId xmlns:a16="http://schemas.microsoft.com/office/drawing/2014/main" id="{F8FE615B-7EEB-4C64-A59E-1ACFC565ADE8}"/>
              </a:ext>
            </a:extLst>
          </p:cNvPr>
          <p:cNvSpPr>
            <a:spLocks noGrp="1"/>
          </p:cNvSpPr>
          <p:nvPr>
            <p:ph type="body" sz="quarter" idx="11"/>
          </p:nvPr>
        </p:nvSpPr>
        <p:spPr/>
        <p:txBody>
          <a:bodyPr/>
          <a:lstStyle/>
          <a:p>
            <a:pPr marL="0" indent="0">
              <a:buNone/>
            </a:pPr>
            <a:r>
              <a:rPr lang="en-US" dirty="0"/>
              <a:t>How to edit a custom configuration file set?</a:t>
            </a:r>
          </a:p>
          <a:p>
            <a:r>
              <a:rPr lang="en-US" dirty="0"/>
              <a:t>You don’t know the configured files / file names?</a:t>
            </a:r>
          </a:p>
          <a:p>
            <a:endParaRPr lang="en-US" dirty="0"/>
          </a:p>
          <a:p>
            <a:endParaRPr lang="en-US" dirty="0"/>
          </a:p>
          <a:p>
            <a:endParaRPr lang="en-US" dirty="0"/>
          </a:p>
          <a:p>
            <a:pPr marL="0" indent="0">
              <a:buNone/>
            </a:pPr>
            <a:endParaRPr lang="en-US" dirty="0"/>
          </a:p>
        </p:txBody>
      </p:sp>
      <p:pic>
        <p:nvPicPr>
          <p:cNvPr id="2" name="VDS-ConfigurationEditor-Add-VDS-CustomerConfigurationProject">
            <a:hlinkClick r:id="" action="ppaction://media"/>
            <a:extLst>
              <a:ext uri="{FF2B5EF4-FFF2-40B4-BE49-F238E27FC236}">
                <a16:creationId xmlns:a16="http://schemas.microsoft.com/office/drawing/2014/main" id="{F9F479FF-E5B6-4BD6-AE35-509AA2C72F6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175650" y="1937060"/>
            <a:ext cx="4735550" cy="2663747"/>
          </a:xfrm>
          <a:prstGeom prst="rect">
            <a:avLst/>
          </a:prstGeom>
        </p:spPr>
      </p:pic>
    </p:spTree>
    <p:extLst>
      <p:ext uri="{BB962C8B-B14F-4D97-AF65-F5344CB8AC3E}">
        <p14:creationId xmlns:p14="http://schemas.microsoft.com/office/powerpoint/2010/main" val="4002911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9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fullScrn="1">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1CEC447-64AC-4789-A2C9-4DD78C6837D0}"/>
              </a:ext>
            </a:extLst>
          </p:cNvPr>
          <p:cNvSpPr>
            <a:spLocks noGrp="1"/>
          </p:cNvSpPr>
          <p:nvPr>
            <p:ph type="body" sz="quarter" idx="10"/>
          </p:nvPr>
        </p:nvSpPr>
        <p:spPr/>
        <p:txBody>
          <a:bodyPr/>
          <a:lstStyle/>
          <a:p>
            <a:r>
              <a:rPr lang="en-US" dirty="0">
                <a:solidFill>
                  <a:schemeClr val="tx1"/>
                </a:solidFill>
              </a:rPr>
              <a:t>Best Practice</a:t>
            </a:r>
          </a:p>
        </p:txBody>
      </p:sp>
    </p:spTree>
    <p:extLst>
      <p:ext uri="{BB962C8B-B14F-4D97-AF65-F5344CB8AC3E}">
        <p14:creationId xmlns:p14="http://schemas.microsoft.com/office/powerpoint/2010/main" val="2514010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457730F-4FC4-4250-A53E-B00DC99E1453}"/>
              </a:ext>
            </a:extLst>
          </p:cNvPr>
          <p:cNvSpPr>
            <a:spLocks noGrp="1"/>
          </p:cNvSpPr>
          <p:nvPr>
            <p:ph type="body" sz="quarter" idx="10"/>
          </p:nvPr>
        </p:nvSpPr>
        <p:spPr/>
        <p:txBody>
          <a:bodyPr/>
          <a:lstStyle/>
          <a:p>
            <a:r>
              <a:rPr lang="en-US" dirty="0"/>
              <a:t>Change Default Script to Custom Script</a:t>
            </a:r>
          </a:p>
        </p:txBody>
      </p:sp>
      <p:sp>
        <p:nvSpPr>
          <p:cNvPr id="4" name="Text Placeholder 3">
            <a:extLst>
              <a:ext uri="{FF2B5EF4-FFF2-40B4-BE49-F238E27FC236}">
                <a16:creationId xmlns:a16="http://schemas.microsoft.com/office/drawing/2014/main" id="{440715DF-54FD-4AFF-AAB3-9ED6240BE3ED}"/>
              </a:ext>
            </a:extLst>
          </p:cNvPr>
          <p:cNvSpPr>
            <a:spLocks noGrp="1"/>
          </p:cNvSpPr>
          <p:nvPr>
            <p:ph type="body" sz="quarter" idx="11"/>
          </p:nvPr>
        </p:nvSpPr>
        <p:spPr/>
        <p:txBody>
          <a:bodyPr/>
          <a:lstStyle/>
          <a:p>
            <a:pPr marL="0" indent="0">
              <a:buNone/>
            </a:pPr>
            <a:r>
              <a:rPr lang="en-US" b="1" dirty="0"/>
              <a:t>Example</a:t>
            </a:r>
            <a:r>
              <a:rPr lang="en-US" dirty="0"/>
              <a:t> – Customize the </a:t>
            </a:r>
            <a:r>
              <a:rPr lang="en-US" b="1" dirty="0"/>
              <a:t>CustomObject</a:t>
            </a:r>
            <a:r>
              <a:rPr lang="en-US" dirty="0"/>
              <a:t> Dialog</a:t>
            </a:r>
          </a:p>
          <a:p>
            <a:endParaRPr lang="en-US" i="1" dirty="0">
              <a:solidFill>
                <a:schemeClr val="tx2"/>
              </a:solidFill>
            </a:endParaRPr>
          </a:p>
          <a:p>
            <a:r>
              <a:rPr lang="en-US" i="1" dirty="0">
                <a:solidFill>
                  <a:schemeClr val="tx2"/>
                </a:solidFill>
              </a:rPr>
              <a:t>Legacy Solution Approach</a:t>
            </a:r>
          </a:p>
          <a:p>
            <a:pPr lvl="1"/>
            <a:r>
              <a:rPr lang="en-US" i="1" dirty="0">
                <a:solidFill>
                  <a:schemeClr val="tx2"/>
                </a:solidFill>
              </a:rPr>
              <a:t>Edit existing file .\Vault\Configuration\</a:t>
            </a:r>
            <a:r>
              <a:rPr lang="en-US" i="1" dirty="0" err="1">
                <a:solidFill>
                  <a:schemeClr val="tx2"/>
                </a:solidFill>
              </a:rPr>
              <a:t>CustomObject.xaml</a:t>
            </a:r>
            <a:endParaRPr lang="en-US" i="1" dirty="0">
              <a:solidFill>
                <a:schemeClr val="tx2"/>
              </a:solidFill>
            </a:endParaRPr>
          </a:p>
          <a:p>
            <a:endParaRPr lang="en-US" dirty="0"/>
          </a:p>
          <a:p>
            <a:r>
              <a:rPr lang="en-US" dirty="0"/>
              <a:t>Solution Approach #1</a:t>
            </a:r>
          </a:p>
          <a:p>
            <a:pPr lvl="1"/>
            <a:r>
              <a:rPr lang="en-US" dirty="0"/>
              <a:t>Copy original file to .\</a:t>
            </a:r>
            <a:r>
              <a:rPr lang="en-US" dirty="0" err="1"/>
              <a:t>Vault.Custom</a:t>
            </a:r>
            <a:r>
              <a:rPr lang="en-US" dirty="0"/>
              <a:t>\Configuration\</a:t>
            </a:r>
            <a:r>
              <a:rPr lang="en-US" dirty="0" err="1"/>
              <a:t>CustomObject.xaml</a:t>
            </a:r>
            <a:endParaRPr lang="en-US" dirty="0"/>
          </a:p>
          <a:p>
            <a:pPr lvl="1"/>
            <a:r>
              <a:rPr lang="en-US" dirty="0"/>
              <a:t>Edit this file…</a:t>
            </a:r>
          </a:p>
        </p:txBody>
      </p:sp>
      <p:sp>
        <p:nvSpPr>
          <p:cNvPr id="5" name="Thought Bubble: Cloud 4">
            <a:extLst>
              <a:ext uri="{FF2B5EF4-FFF2-40B4-BE49-F238E27FC236}">
                <a16:creationId xmlns:a16="http://schemas.microsoft.com/office/drawing/2014/main" id="{1470DED7-3CEE-4952-8AD3-1FF8CE19DF81}"/>
              </a:ext>
            </a:extLst>
          </p:cNvPr>
          <p:cNvSpPr/>
          <p:nvPr/>
        </p:nvSpPr>
        <p:spPr>
          <a:xfrm>
            <a:off x="7086600" y="778669"/>
            <a:ext cx="1778794" cy="1064419"/>
          </a:xfrm>
          <a:prstGeom prst="cloudCallout">
            <a:avLst>
              <a:gd name="adj1" fmla="val -63805"/>
              <a:gd name="adj2" fmla="val 69883"/>
            </a:avLst>
          </a:prstGeom>
          <a:solidFill>
            <a:schemeClr val="accent1">
              <a:alpha val="5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How to compare with default later on?</a:t>
            </a:r>
          </a:p>
        </p:txBody>
      </p:sp>
    </p:spTree>
    <p:extLst>
      <p:ext uri="{BB962C8B-B14F-4D97-AF65-F5344CB8AC3E}">
        <p14:creationId xmlns:p14="http://schemas.microsoft.com/office/powerpoint/2010/main" val="32300552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platzhalter 12">
            <a:extLst>
              <a:ext uri="{FF2B5EF4-FFF2-40B4-BE49-F238E27FC236}">
                <a16:creationId xmlns:a16="http://schemas.microsoft.com/office/drawing/2014/main" id="{456F01B4-2189-4D10-8621-8CF24DBAF8FB}"/>
              </a:ext>
            </a:extLst>
          </p:cNvPr>
          <p:cNvSpPr>
            <a:spLocks noGrp="1"/>
          </p:cNvSpPr>
          <p:nvPr>
            <p:ph type="body" sz="quarter" idx="10"/>
          </p:nvPr>
        </p:nvSpPr>
        <p:spPr/>
        <p:txBody>
          <a:bodyPr/>
          <a:lstStyle/>
          <a:p>
            <a:r>
              <a:rPr lang="en-US" dirty="0"/>
              <a:t>Agenda</a:t>
            </a:r>
          </a:p>
        </p:txBody>
      </p:sp>
      <p:sp>
        <p:nvSpPr>
          <p:cNvPr id="14" name="Textplatzhalter 13">
            <a:extLst>
              <a:ext uri="{FF2B5EF4-FFF2-40B4-BE49-F238E27FC236}">
                <a16:creationId xmlns:a16="http://schemas.microsoft.com/office/drawing/2014/main" id="{7D637BA6-C8C2-4EA2-95E7-0110AEB2A51D}"/>
              </a:ext>
            </a:extLst>
          </p:cNvPr>
          <p:cNvSpPr>
            <a:spLocks noGrp="1"/>
          </p:cNvSpPr>
          <p:nvPr>
            <p:ph type="body" sz="quarter" idx="11"/>
          </p:nvPr>
        </p:nvSpPr>
        <p:spPr/>
        <p:txBody>
          <a:bodyPr/>
          <a:lstStyle/>
          <a:p>
            <a:r>
              <a:rPr lang="en-US" dirty="0"/>
              <a:t>Overview</a:t>
            </a:r>
          </a:p>
          <a:p>
            <a:pPr lvl="1"/>
            <a:r>
              <a:rPr lang="en-US" dirty="0"/>
              <a:t>Scope and Benefits</a:t>
            </a:r>
          </a:p>
          <a:p>
            <a:pPr lvl="1"/>
            <a:r>
              <a:rPr lang="en-US" dirty="0"/>
              <a:t>Download &amp; Subscribe</a:t>
            </a:r>
          </a:p>
          <a:p>
            <a:pPr lvl="1"/>
            <a:endParaRPr lang="en-US" dirty="0"/>
          </a:p>
          <a:p>
            <a:r>
              <a:rPr lang="en-US" dirty="0"/>
              <a:t>Get Started</a:t>
            </a:r>
          </a:p>
          <a:p>
            <a:pPr lvl="1"/>
            <a:r>
              <a:rPr lang="en-US" dirty="0"/>
              <a:t>Visual Studio | PowerShell Extension </a:t>
            </a:r>
          </a:p>
          <a:p>
            <a:pPr lvl="1"/>
            <a:r>
              <a:rPr lang="en-US" dirty="0"/>
              <a:t>Setup Visual Studio</a:t>
            </a:r>
          </a:p>
          <a:p>
            <a:pPr lvl="1"/>
            <a:r>
              <a:rPr lang="en-US" dirty="0"/>
              <a:t>Use Case Examples</a:t>
            </a:r>
          </a:p>
          <a:p>
            <a:pPr lvl="2"/>
            <a:r>
              <a:rPr lang="en-US" dirty="0"/>
              <a:t>Best Practice – Change Default Script to Custom Script</a:t>
            </a:r>
          </a:p>
          <a:p>
            <a:pPr lvl="2"/>
            <a:r>
              <a:rPr lang="en-US" dirty="0"/>
              <a:t>Add Configurations</a:t>
            </a:r>
          </a:p>
          <a:p>
            <a:pPr lvl="3"/>
            <a:r>
              <a:rPr lang="en-US" dirty="0"/>
              <a:t>Adding Folders</a:t>
            </a:r>
          </a:p>
          <a:p>
            <a:pPr lvl="3"/>
            <a:r>
              <a:rPr lang="en-US" dirty="0"/>
              <a:t>Adding Branches</a:t>
            </a:r>
          </a:p>
          <a:p>
            <a:pPr lvl="2"/>
            <a:r>
              <a:rPr lang="en-US" dirty="0"/>
              <a:t>Evaluate Vault API</a:t>
            </a:r>
          </a:p>
          <a:p>
            <a:pPr lvl="1"/>
            <a:endParaRPr lang="en-US" dirty="0"/>
          </a:p>
        </p:txBody>
      </p:sp>
    </p:spTree>
    <p:extLst>
      <p:ext uri="{BB962C8B-B14F-4D97-AF65-F5344CB8AC3E}">
        <p14:creationId xmlns:p14="http://schemas.microsoft.com/office/powerpoint/2010/main" val="9756815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457730F-4FC4-4250-A53E-B00DC99E1453}"/>
              </a:ext>
            </a:extLst>
          </p:cNvPr>
          <p:cNvSpPr>
            <a:spLocks noGrp="1"/>
          </p:cNvSpPr>
          <p:nvPr>
            <p:ph type="body" sz="quarter" idx="10"/>
          </p:nvPr>
        </p:nvSpPr>
        <p:spPr/>
        <p:txBody>
          <a:bodyPr/>
          <a:lstStyle/>
          <a:p>
            <a:r>
              <a:rPr lang="en-US" dirty="0"/>
              <a:t>Change Default Script to Custom Script</a:t>
            </a:r>
          </a:p>
        </p:txBody>
      </p:sp>
      <p:sp>
        <p:nvSpPr>
          <p:cNvPr id="4" name="Text Placeholder 3">
            <a:extLst>
              <a:ext uri="{FF2B5EF4-FFF2-40B4-BE49-F238E27FC236}">
                <a16:creationId xmlns:a16="http://schemas.microsoft.com/office/drawing/2014/main" id="{440715DF-54FD-4AFF-AAB3-9ED6240BE3ED}"/>
              </a:ext>
            </a:extLst>
          </p:cNvPr>
          <p:cNvSpPr>
            <a:spLocks noGrp="1"/>
          </p:cNvSpPr>
          <p:nvPr>
            <p:ph type="body" sz="quarter" idx="11"/>
          </p:nvPr>
        </p:nvSpPr>
        <p:spPr/>
        <p:txBody>
          <a:bodyPr/>
          <a:lstStyle/>
          <a:p>
            <a:pPr marL="0" indent="0">
              <a:buNone/>
            </a:pPr>
            <a:r>
              <a:rPr lang="en-US" b="1" dirty="0"/>
              <a:t>Example</a:t>
            </a:r>
            <a:r>
              <a:rPr lang="en-US" dirty="0"/>
              <a:t> – Customize the </a:t>
            </a:r>
            <a:r>
              <a:rPr lang="en-US" b="1" dirty="0"/>
              <a:t>CustomObject</a:t>
            </a:r>
            <a:r>
              <a:rPr lang="en-US" dirty="0"/>
              <a:t> Dialog</a:t>
            </a:r>
          </a:p>
          <a:p>
            <a:endParaRPr lang="en-US" dirty="0"/>
          </a:p>
          <a:p>
            <a:r>
              <a:rPr lang="en-US" dirty="0"/>
              <a:t>Solution Approach #2</a:t>
            </a:r>
          </a:p>
          <a:p>
            <a:pPr lvl="1"/>
            <a:r>
              <a:rPr lang="en-US" dirty="0"/>
              <a:t>Copy original file to .</a:t>
            </a:r>
            <a:r>
              <a:rPr lang="en-US" dirty="0" err="1"/>
              <a:t>Vault.Custom</a:t>
            </a:r>
            <a:r>
              <a:rPr lang="en-US" dirty="0"/>
              <a:t>\Configuration\</a:t>
            </a:r>
            <a:r>
              <a:rPr lang="en-US" b="1" dirty="0" err="1">
                <a:solidFill>
                  <a:srgbClr val="FF0000"/>
                </a:solidFill>
              </a:rPr>
              <a:t>My</a:t>
            </a:r>
            <a:r>
              <a:rPr lang="en-US" dirty="0" err="1">
                <a:solidFill>
                  <a:srgbClr val="FF0000"/>
                </a:solidFill>
              </a:rPr>
              <a:t>CustomObject</a:t>
            </a:r>
            <a:r>
              <a:rPr lang="en-US" dirty="0" err="1"/>
              <a:t>.xaml</a:t>
            </a:r>
            <a:endParaRPr lang="en-US" dirty="0"/>
          </a:p>
          <a:p>
            <a:pPr lvl="1">
              <a:buFont typeface="Symbol" panose="05050102010706020507" pitchFamily="18" charset="2"/>
              <a:buChar char="Þ"/>
            </a:pPr>
            <a:r>
              <a:rPr lang="en-US" dirty="0"/>
              <a:t>VDS will continue to load the default one…</a:t>
            </a:r>
          </a:p>
          <a:p>
            <a:pPr lvl="1">
              <a:buFont typeface="Symbol" panose="05050102010706020507" pitchFamily="18" charset="2"/>
              <a:buChar char="Þ"/>
            </a:pPr>
            <a:r>
              <a:rPr lang="en-US" dirty="0"/>
              <a:t>Customize Create*.ps1 and Edit*.ps1 to enable the new one!</a:t>
            </a:r>
          </a:p>
          <a:p>
            <a:pPr lvl="2">
              <a:buFont typeface="Symbol" panose="05050102010706020507" pitchFamily="18" charset="2"/>
              <a:buChar char="Þ"/>
            </a:pPr>
            <a:r>
              <a:rPr lang="en-US" dirty="0"/>
              <a:t>Copy *ps1 files to .\</a:t>
            </a:r>
            <a:r>
              <a:rPr lang="en-US" dirty="0" err="1"/>
              <a:t>Vault.Custom</a:t>
            </a:r>
            <a:r>
              <a:rPr lang="en-US" dirty="0"/>
              <a:t>\</a:t>
            </a:r>
            <a:r>
              <a:rPr lang="en-US" dirty="0" err="1"/>
              <a:t>addins</a:t>
            </a:r>
            <a:r>
              <a:rPr lang="en-US" dirty="0"/>
              <a:t>\Menus\</a:t>
            </a:r>
          </a:p>
          <a:p>
            <a:pPr lvl="2">
              <a:buFont typeface="Symbol" panose="05050102010706020507" pitchFamily="18" charset="2"/>
              <a:buChar char="Þ"/>
            </a:pPr>
            <a:r>
              <a:rPr lang="en-US" dirty="0"/>
              <a:t>Assign $</a:t>
            </a:r>
            <a:r>
              <a:rPr lang="en-US" dirty="0" err="1"/>
              <a:t>dialog.XamlFile</a:t>
            </a:r>
            <a:r>
              <a:rPr lang="en-US" dirty="0"/>
              <a:t> to the new path &amp; file name</a:t>
            </a:r>
          </a:p>
          <a:p>
            <a:pPr lvl="2">
              <a:buFont typeface="Symbol" panose="05050102010706020507" pitchFamily="18" charset="2"/>
              <a:buChar char="Þ"/>
            </a:pPr>
            <a:r>
              <a:rPr lang="en-US" dirty="0"/>
              <a:t>Adopt *.ps1 names in MenuDefinition.xml if renamed</a:t>
            </a:r>
          </a:p>
        </p:txBody>
      </p:sp>
      <p:sp>
        <p:nvSpPr>
          <p:cNvPr id="7" name="Thought Bubble: Cloud 6">
            <a:extLst>
              <a:ext uri="{FF2B5EF4-FFF2-40B4-BE49-F238E27FC236}">
                <a16:creationId xmlns:a16="http://schemas.microsoft.com/office/drawing/2014/main" id="{ED4ADC9B-F142-41EC-86D3-F74BDF6D9D67}"/>
              </a:ext>
            </a:extLst>
          </p:cNvPr>
          <p:cNvSpPr/>
          <p:nvPr/>
        </p:nvSpPr>
        <p:spPr>
          <a:xfrm>
            <a:off x="7174706" y="528839"/>
            <a:ext cx="1778794" cy="1064419"/>
          </a:xfrm>
          <a:prstGeom prst="cloudCallout">
            <a:avLst>
              <a:gd name="adj1" fmla="val -54167"/>
              <a:gd name="adj2" fmla="val 95386"/>
            </a:avLst>
          </a:prstGeom>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dirty="0"/>
              <a:t>Compare VDS Quickstart 2019 Configuration</a:t>
            </a:r>
          </a:p>
        </p:txBody>
      </p:sp>
    </p:spTree>
    <p:extLst>
      <p:ext uri="{BB962C8B-B14F-4D97-AF65-F5344CB8AC3E}">
        <p14:creationId xmlns:p14="http://schemas.microsoft.com/office/powerpoint/2010/main" val="2004840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457730F-4FC4-4250-A53E-B00DC99E1453}"/>
              </a:ext>
            </a:extLst>
          </p:cNvPr>
          <p:cNvSpPr>
            <a:spLocks noGrp="1"/>
          </p:cNvSpPr>
          <p:nvPr>
            <p:ph type="body" sz="quarter" idx="10"/>
          </p:nvPr>
        </p:nvSpPr>
        <p:spPr/>
        <p:txBody>
          <a:bodyPr/>
          <a:lstStyle/>
          <a:p>
            <a:r>
              <a:rPr lang="en-US" dirty="0"/>
              <a:t>Quickstart 2019 | Compare Changes – </a:t>
            </a:r>
            <a:r>
              <a:rPr lang="en-US" dirty="0">
                <a:solidFill>
                  <a:schemeClr val="accent1"/>
                </a:solidFill>
              </a:rPr>
              <a:t>Approach #2</a:t>
            </a:r>
          </a:p>
        </p:txBody>
      </p:sp>
      <p:pic>
        <p:nvPicPr>
          <p:cNvPr id="4" name="Snagit_PPTE37A">
            <a:extLst>
              <a:ext uri="{FF2B5EF4-FFF2-40B4-BE49-F238E27FC236}">
                <a16:creationId xmlns:a16="http://schemas.microsoft.com/office/drawing/2014/main" id="{431D137D-EB1B-4B3F-9CB4-912756FD16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18718" y="748900"/>
            <a:ext cx="2182098" cy="4329113"/>
          </a:xfrm>
          <a:prstGeom prst="rect">
            <a:avLst/>
          </a:prstGeom>
        </p:spPr>
      </p:pic>
      <p:pic>
        <p:nvPicPr>
          <p:cNvPr id="7" name="Snagit_PPTEEC5">
            <a:extLst>
              <a:ext uri="{FF2B5EF4-FFF2-40B4-BE49-F238E27FC236}">
                <a16:creationId xmlns:a16="http://schemas.microsoft.com/office/drawing/2014/main" id="{2772AA83-6BCA-4BCC-BAFC-F2C4ED350F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9906" y="748901"/>
            <a:ext cx="2100159" cy="3935794"/>
          </a:xfrm>
          <a:prstGeom prst="rect">
            <a:avLst/>
          </a:prstGeom>
        </p:spPr>
      </p:pic>
    </p:spTree>
    <p:extLst>
      <p:ext uri="{BB962C8B-B14F-4D97-AF65-F5344CB8AC3E}">
        <p14:creationId xmlns:p14="http://schemas.microsoft.com/office/powerpoint/2010/main" val="18064313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457730F-4FC4-4250-A53E-B00DC99E1453}"/>
              </a:ext>
            </a:extLst>
          </p:cNvPr>
          <p:cNvSpPr>
            <a:spLocks noGrp="1"/>
          </p:cNvSpPr>
          <p:nvPr>
            <p:ph type="body" sz="quarter" idx="10"/>
          </p:nvPr>
        </p:nvSpPr>
        <p:spPr/>
        <p:txBody>
          <a:bodyPr/>
          <a:lstStyle/>
          <a:p>
            <a:r>
              <a:rPr lang="en-US" dirty="0"/>
              <a:t>Quickstart 2019 | Compare Changes *Create*/*Edit*.ps1</a:t>
            </a:r>
          </a:p>
        </p:txBody>
      </p:sp>
      <p:sp>
        <p:nvSpPr>
          <p:cNvPr id="5" name="Text Placeholder 4">
            <a:extLst>
              <a:ext uri="{FF2B5EF4-FFF2-40B4-BE49-F238E27FC236}">
                <a16:creationId xmlns:a16="http://schemas.microsoft.com/office/drawing/2014/main" id="{C0D1A2D4-6DBF-414B-A474-981C0A63876A}"/>
              </a:ext>
            </a:extLst>
          </p:cNvPr>
          <p:cNvSpPr>
            <a:spLocks noGrp="1"/>
          </p:cNvSpPr>
          <p:nvPr>
            <p:ph type="body" sz="quarter" idx="11"/>
          </p:nvPr>
        </p:nvSpPr>
        <p:spPr/>
        <p:txBody>
          <a:bodyPr/>
          <a:lstStyle/>
          <a:p>
            <a:endParaRPr lang="en-US" dirty="0"/>
          </a:p>
        </p:txBody>
      </p:sp>
      <p:pic>
        <p:nvPicPr>
          <p:cNvPr id="8" name="Snagit_PPT2E4D">
            <a:extLst>
              <a:ext uri="{FF2B5EF4-FFF2-40B4-BE49-F238E27FC236}">
                <a16:creationId xmlns:a16="http://schemas.microsoft.com/office/drawing/2014/main" id="{F7E9512F-6810-46C0-876E-B578CA79C8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499" y="1061048"/>
            <a:ext cx="8705849" cy="3222607"/>
          </a:xfrm>
          <a:prstGeom prst="rect">
            <a:avLst/>
          </a:prstGeom>
        </p:spPr>
      </p:pic>
    </p:spTree>
    <p:extLst>
      <p:ext uri="{BB962C8B-B14F-4D97-AF65-F5344CB8AC3E}">
        <p14:creationId xmlns:p14="http://schemas.microsoft.com/office/powerpoint/2010/main" val="35315562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1457730F-4FC4-4250-A53E-B00DC99E1453}"/>
              </a:ext>
            </a:extLst>
          </p:cNvPr>
          <p:cNvSpPr>
            <a:spLocks noGrp="1"/>
          </p:cNvSpPr>
          <p:nvPr>
            <p:ph type="body" sz="quarter" idx="10"/>
          </p:nvPr>
        </p:nvSpPr>
        <p:spPr/>
        <p:txBody>
          <a:bodyPr/>
          <a:lstStyle/>
          <a:p>
            <a:r>
              <a:rPr lang="en-US" dirty="0"/>
              <a:t>Quickstart 2019 | Compare Changes Menudefinition.xml</a:t>
            </a:r>
          </a:p>
        </p:txBody>
      </p:sp>
      <p:pic>
        <p:nvPicPr>
          <p:cNvPr id="4" name="Snagit_PPTD330">
            <a:extLst>
              <a:ext uri="{FF2B5EF4-FFF2-40B4-BE49-F238E27FC236}">
                <a16:creationId xmlns:a16="http://schemas.microsoft.com/office/drawing/2014/main" id="{BE21A725-4A58-4D8C-B367-EADC979AAB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0" y="1061049"/>
            <a:ext cx="8708478" cy="3375220"/>
          </a:xfrm>
          <a:prstGeom prst="rect">
            <a:avLst/>
          </a:prstGeom>
        </p:spPr>
      </p:pic>
    </p:spTree>
    <p:extLst>
      <p:ext uri="{BB962C8B-B14F-4D97-AF65-F5344CB8AC3E}">
        <p14:creationId xmlns:p14="http://schemas.microsoft.com/office/powerpoint/2010/main" val="2585760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C239D775-E70C-4448-840A-0B8AAAFCF33D}"/>
              </a:ext>
            </a:extLst>
          </p:cNvPr>
          <p:cNvSpPr>
            <a:spLocks noGrp="1"/>
          </p:cNvSpPr>
          <p:nvPr>
            <p:ph type="body" sz="quarter" idx="10"/>
          </p:nvPr>
        </p:nvSpPr>
        <p:spPr/>
        <p:txBody>
          <a:bodyPr/>
          <a:lstStyle/>
          <a:p>
            <a:r>
              <a:rPr lang="en-US" dirty="0"/>
              <a:t>Best Practice Adding Customizations | Summary</a:t>
            </a:r>
          </a:p>
        </p:txBody>
      </p:sp>
      <p:sp>
        <p:nvSpPr>
          <p:cNvPr id="5" name="Text Placeholder 4">
            <a:extLst>
              <a:ext uri="{FF2B5EF4-FFF2-40B4-BE49-F238E27FC236}">
                <a16:creationId xmlns:a16="http://schemas.microsoft.com/office/drawing/2014/main" id="{89DE3C14-1F6C-4748-9B70-9FDFA482E9B1}"/>
              </a:ext>
            </a:extLst>
          </p:cNvPr>
          <p:cNvSpPr>
            <a:spLocks noGrp="1"/>
          </p:cNvSpPr>
          <p:nvPr>
            <p:ph type="body" sz="quarter" idx="11"/>
          </p:nvPr>
        </p:nvSpPr>
        <p:spPr/>
        <p:txBody>
          <a:bodyPr/>
          <a:lstStyle/>
          <a:p>
            <a:r>
              <a:rPr lang="en-US" dirty="0"/>
              <a:t>Minimum Action – Separate Custom Configuration</a:t>
            </a:r>
          </a:p>
          <a:p>
            <a:pPr lvl="1"/>
            <a:r>
              <a:rPr lang="en-US" dirty="0"/>
              <a:t>Copy Default Script/Dialog File to .\*.Custom\* Locations</a:t>
            </a:r>
          </a:p>
          <a:p>
            <a:endParaRPr lang="en-US" dirty="0"/>
          </a:p>
          <a:p>
            <a:r>
              <a:rPr lang="en-US" dirty="0"/>
              <a:t>Optimum Actions – Encapsulate Custom Configuration</a:t>
            </a:r>
          </a:p>
          <a:p>
            <a:pPr lvl="1"/>
            <a:r>
              <a:rPr lang="en-US" dirty="0"/>
              <a:t>Copy &amp; Rename Script/Dialog File to .\Custom\* Locations</a:t>
            </a:r>
          </a:p>
          <a:p>
            <a:pPr lvl="1"/>
            <a:r>
              <a:rPr lang="en-US" dirty="0"/>
              <a:t>Update all Relationships</a:t>
            </a:r>
          </a:p>
          <a:p>
            <a:pPr lvl="1">
              <a:buFont typeface="Wingdings" panose="05000000000000000000" pitchFamily="2" charset="2"/>
              <a:buChar char="v"/>
            </a:pPr>
            <a:endParaRPr lang="en-US" dirty="0"/>
          </a:p>
          <a:p>
            <a:pPr lvl="1">
              <a:buFont typeface="Wingdings" panose="05000000000000000000" pitchFamily="2" charset="2"/>
              <a:buChar char="v"/>
            </a:pPr>
            <a:r>
              <a:rPr lang="en-US" dirty="0"/>
              <a:t>Benefit – Unique names indicate individual functionality</a:t>
            </a:r>
          </a:p>
          <a:p>
            <a:pPr lvl="1">
              <a:buFont typeface="Wingdings" panose="05000000000000000000" pitchFamily="2" charset="2"/>
              <a:buChar char="v"/>
            </a:pPr>
            <a:r>
              <a:rPr lang="en-US" dirty="0"/>
              <a:t>Benefit – No risk to exchange configuration files just by name</a:t>
            </a:r>
          </a:p>
          <a:p>
            <a:pPr lvl="1">
              <a:buFont typeface="Wingdings" panose="05000000000000000000" pitchFamily="2" charset="2"/>
              <a:buChar char="v"/>
            </a:pPr>
            <a:r>
              <a:rPr lang="en-US" dirty="0"/>
              <a:t>Benefit – Easily edit &amp; compare default &amp; customized version</a:t>
            </a:r>
          </a:p>
        </p:txBody>
      </p:sp>
    </p:spTree>
    <p:extLst>
      <p:ext uri="{BB962C8B-B14F-4D97-AF65-F5344CB8AC3E}">
        <p14:creationId xmlns:p14="http://schemas.microsoft.com/office/powerpoint/2010/main" val="310905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E1CEC447-64AC-4789-A2C9-4DD78C6837D0}"/>
              </a:ext>
            </a:extLst>
          </p:cNvPr>
          <p:cNvSpPr>
            <a:spLocks noGrp="1"/>
          </p:cNvSpPr>
          <p:nvPr>
            <p:ph type="body" sz="quarter" idx="10"/>
          </p:nvPr>
        </p:nvSpPr>
        <p:spPr/>
        <p:txBody>
          <a:bodyPr/>
          <a:lstStyle/>
          <a:p>
            <a:r>
              <a:rPr lang="en-US" dirty="0">
                <a:solidFill>
                  <a:schemeClr val="tx1"/>
                </a:solidFill>
              </a:rPr>
              <a:t>Evaluate Vault API</a:t>
            </a:r>
          </a:p>
        </p:txBody>
      </p:sp>
    </p:spTree>
    <p:extLst>
      <p:ext uri="{BB962C8B-B14F-4D97-AF65-F5344CB8AC3E}">
        <p14:creationId xmlns:p14="http://schemas.microsoft.com/office/powerpoint/2010/main" val="1677719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D97720B2-3A37-4FFE-92FA-2ED94C9171DB}"/>
              </a:ext>
            </a:extLst>
          </p:cNvPr>
          <p:cNvSpPr>
            <a:spLocks noGrp="1"/>
          </p:cNvSpPr>
          <p:nvPr>
            <p:ph type="body" sz="quarter" idx="10"/>
          </p:nvPr>
        </p:nvSpPr>
        <p:spPr/>
        <p:txBody>
          <a:bodyPr/>
          <a:lstStyle/>
          <a:p>
            <a:r>
              <a:rPr lang="en-US" dirty="0"/>
              <a:t>Evaluate Vault API | PowerShell Script – Vault API</a:t>
            </a:r>
            <a:endParaRPr lang="en-US" b="1" dirty="0"/>
          </a:p>
        </p:txBody>
      </p:sp>
      <p:sp>
        <p:nvSpPr>
          <p:cNvPr id="4" name="Text Placeholder 3">
            <a:extLst>
              <a:ext uri="{FF2B5EF4-FFF2-40B4-BE49-F238E27FC236}">
                <a16:creationId xmlns:a16="http://schemas.microsoft.com/office/drawing/2014/main" id="{47E1525E-5291-4755-92BF-3DB553A58DF3}"/>
              </a:ext>
            </a:extLst>
          </p:cNvPr>
          <p:cNvSpPr>
            <a:spLocks noGrp="1"/>
          </p:cNvSpPr>
          <p:nvPr>
            <p:ph type="body" sz="quarter" idx="11"/>
          </p:nvPr>
        </p:nvSpPr>
        <p:spPr>
          <a:xfrm>
            <a:off x="190500" y="1061049"/>
            <a:ext cx="4841943" cy="3752648"/>
          </a:xfrm>
        </p:spPr>
        <p:txBody>
          <a:bodyPr/>
          <a:lstStyle/>
          <a:p>
            <a:r>
              <a:rPr lang="en-US" dirty="0"/>
              <a:t>API-2020-ScriptEditor</a:t>
            </a:r>
          </a:p>
          <a:p>
            <a:pPr lvl="1"/>
            <a:r>
              <a:rPr lang="en-US" dirty="0"/>
              <a:t>Copy &amp; Paste Template </a:t>
            </a:r>
          </a:p>
          <a:p>
            <a:pPr lvl="2"/>
            <a:r>
              <a:rPr lang="en-US" i="1" dirty="0"/>
              <a:t>Vault-API-Sample-Template.ps1</a:t>
            </a:r>
          </a:p>
          <a:p>
            <a:pPr lvl="1"/>
            <a:r>
              <a:rPr lang="en-US" dirty="0"/>
              <a:t>Open your copy</a:t>
            </a:r>
          </a:p>
          <a:p>
            <a:pPr lvl="2"/>
            <a:r>
              <a:rPr lang="en-US" dirty="0"/>
              <a:t>Edit Server / User Data</a:t>
            </a:r>
          </a:p>
          <a:p>
            <a:pPr lvl="1"/>
            <a:r>
              <a:rPr lang="en-US" dirty="0"/>
              <a:t>Copy </a:t>
            </a:r>
            <a:r>
              <a:rPr lang="en-US" i="1" dirty="0"/>
              <a:t>AdskLicensingSDK_x.dll</a:t>
            </a:r>
            <a:r>
              <a:rPr lang="en-US" dirty="0"/>
              <a:t> (see note in template) to the PowerShell execution folder</a:t>
            </a:r>
          </a:p>
          <a:p>
            <a:pPr lvl="1"/>
            <a:r>
              <a:rPr lang="en-US" dirty="0"/>
              <a:t>Select License Agent</a:t>
            </a:r>
          </a:p>
          <a:p>
            <a:pPr lvl="2"/>
            <a:r>
              <a:rPr lang="en-US" dirty="0"/>
              <a:t>Server: Script runs on machine without Vault</a:t>
            </a:r>
          </a:p>
          <a:p>
            <a:pPr lvl="2"/>
            <a:r>
              <a:rPr lang="en-US" dirty="0"/>
              <a:t>Client: Vault Client Installation required</a:t>
            </a:r>
          </a:p>
          <a:p>
            <a:pPr lvl="2"/>
            <a:r>
              <a:rPr lang="en-US" dirty="0"/>
              <a:t>None: Read-only Access</a:t>
            </a:r>
          </a:p>
          <a:p>
            <a:pPr lvl="1"/>
            <a:r>
              <a:rPr lang="en-US" dirty="0"/>
              <a:t>Add your code….</a:t>
            </a:r>
          </a:p>
          <a:p>
            <a:pPr lvl="1"/>
            <a:endParaRPr lang="en-US" dirty="0"/>
          </a:p>
          <a:p>
            <a:pPr lvl="1"/>
            <a:r>
              <a:rPr lang="en-US" dirty="0"/>
              <a:t>Select script and execute</a:t>
            </a:r>
          </a:p>
          <a:p>
            <a:pPr marL="271463" lvl="1" indent="0">
              <a:buNone/>
            </a:pPr>
            <a:endParaRPr lang="en-US" dirty="0"/>
          </a:p>
        </p:txBody>
      </p:sp>
      <p:pic>
        <p:nvPicPr>
          <p:cNvPr id="7170" name="Picture 2">
            <a:extLst>
              <a:ext uri="{FF2B5EF4-FFF2-40B4-BE49-F238E27FC236}">
                <a16:creationId xmlns:a16="http://schemas.microsoft.com/office/drawing/2014/main" id="{63D80273-6E7A-4903-95D3-35B39387CF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32443" y="1061049"/>
            <a:ext cx="2665345" cy="256514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739944AC-4742-4C4D-A007-A9A590F6974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52442" y="3141426"/>
            <a:ext cx="2527772" cy="17795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9539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05416689-0454-4AF8-A0FA-2D015C2B92B2}"/>
              </a:ext>
            </a:extLst>
          </p:cNvPr>
          <p:cNvSpPr>
            <a:spLocks noGrp="1"/>
          </p:cNvSpPr>
          <p:nvPr>
            <p:ph type="body" sz="quarter" idx="10"/>
          </p:nvPr>
        </p:nvSpPr>
        <p:spPr/>
        <p:txBody>
          <a:bodyPr/>
          <a:lstStyle/>
          <a:p>
            <a:r>
              <a:rPr lang="en-US" dirty="0"/>
              <a:t>VDS Configuration Editor | Summary</a:t>
            </a:r>
          </a:p>
        </p:txBody>
      </p:sp>
      <p:sp>
        <p:nvSpPr>
          <p:cNvPr id="3" name="Text Placeholder 2">
            <a:extLst>
              <a:ext uri="{FF2B5EF4-FFF2-40B4-BE49-F238E27FC236}">
                <a16:creationId xmlns:a16="http://schemas.microsoft.com/office/drawing/2014/main" id="{368E4155-B3B4-4BB4-8B4E-DF47C1CFF663}"/>
              </a:ext>
            </a:extLst>
          </p:cNvPr>
          <p:cNvSpPr>
            <a:spLocks noGrp="1"/>
          </p:cNvSpPr>
          <p:nvPr>
            <p:ph type="body" sz="quarter" idx="11"/>
          </p:nvPr>
        </p:nvSpPr>
        <p:spPr/>
        <p:txBody>
          <a:bodyPr/>
          <a:lstStyle/>
          <a:p>
            <a:r>
              <a:rPr lang="en-US" dirty="0"/>
              <a:t>Single source for templates, snippets and function samples</a:t>
            </a:r>
          </a:p>
          <a:p>
            <a:r>
              <a:rPr lang="en-US" dirty="0"/>
              <a:t>Always up to date – as it is Markus’ active editing environment</a:t>
            </a:r>
          </a:p>
          <a:p>
            <a:pPr lvl="1"/>
            <a:r>
              <a:rPr lang="en-US" dirty="0"/>
              <a:t>Follow on GitHub to stay tuned</a:t>
            </a:r>
          </a:p>
          <a:p>
            <a:pPr lvl="1"/>
            <a:r>
              <a:rPr lang="en-US" dirty="0"/>
              <a:t>Download partially the resources only</a:t>
            </a:r>
          </a:p>
          <a:p>
            <a:pPr marL="271463" lvl="1" indent="0">
              <a:buNone/>
            </a:pPr>
            <a:endParaRPr lang="en-US" dirty="0"/>
          </a:p>
          <a:p>
            <a:pPr lvl="1"/>
            <a:r>
              <a:rPr lang="en-US" sz="1100" dirty="0">
                <a:hlinkClick r:id="rId2"/>
              </a:rPr>
              <a:t>https://github.com/koechlm/VDS-Configuration-Editor</a:t>
            </a:r>
            <a:r>
              <a:rPr lang="en-US" sz="1100" dirty="0"/>
              <a:t> </a:t>
            </a:r>
          </a:p>
          <a:p>
            <a:pPr marL="0" indent="0">
              <a:buNone/>
            </a:pPr>
            <a:endParaRPr lang="en-US" dirty="0"/>
          </a:p>
        </p:txBody>
      </p:sp>
      <p:pic>
        <p:nvPicPr>
          <p:cNvPr id="5" name="Snagit_PPT762A">
            <a:extLst>
              <a:ext uri="{FF2B5EF4-FFF2-40B4-BE49-F238E27FC236}">
                <a16:creationId xmlns:a16="http://schemas.microsoft.com/office/drawing/2014/main" id="{1082BEBC-6ACC-478C-8890-7E7CF88B7E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69329" y="2571750"/>
            <a:ext cx="4384171" cy="2200802"/>
          </a:xfrm>
          <a:prstGeom prst="rect">
            <a:avLst/>
          </a:prstGeom>
        </p:spPr>
      </p:pic>
    </p:spTree>
    <p:extLst>
      <p:ext uri="{BB962C8B-B14F-4D97-AF65-F5344CB8AC3E}">
        <p14:creationId xmlns:p14="http://schemas.microsoft.com/office/powerpoint/2010/main" val="391180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C5A5FC31-0AAE-4C94-81AA-28A847748CCE}"/>
              </a:ext>
            </a:extLst>
          </p:cNvPr>
          <p:cNvSpPr>
            <a:spLocks noGrp="1"/>
          </p:cNvSpPr>
          <p:nvPr>
            <p:ph type="body" sz="quarter" idx="10"/>
          </p:nvPr>
        </p:nvSpPr>
        <p:spPr/>
        <p:txBody>
          <a:bodyPr/>
          <a:lstStyle/>
          <a:p>
            <a:pPr>
              <a:lnSpc>
                <a:spcPct val="100000"/>
              </a:lnSpc>
            </a:pPr>
            <a:endParaRPr lang="en-US" sz="700" dirty="0">
              <a:solidFill>
                <a:schemeClr val="bg1">
                  <a:lumMod val="65000"/>
                </a:schemeClr>
              </a:solidFill>
            </a:endParaRPr>
          </a:p>
        </p:txBody>
      </p:sp>
    </p:spTree>
    <p:extLst>
      <p:ext uri="{BB962C8B-B14F-4D97-AF65-F5344CB8AC3E}">
        <p14:creationId xmlns:p14="http://schemas.microsoft.com/office/powerpoint/2010/main" val="4092894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6871F1F-E81B-4896-BB73-50C73569ABB1}"/>
              </a:ext>
            </a:extLst>
          </p:cNvPr>
          <p:cNvSpPr>
            <a:spLocks noGrp="1"/>
          </p:cNvSpPr>
          <p:nvPr>
            <p:ph type="body" sz="quarter" idx="10"/>
          </p:nvPr>
        </p:nvSpPr>
        <p:spPr/>
        <p:txBody>
          <a:bodyPr/>
          <a:lstStyle/>
          <a:p>
            <a:r>
              <a:rPr lang="en-US" dirty="0"/>
              <a:t>Overview</a:t>
            </a:r>
          </a:p>
        </p:txBody>
      </p:sp>
      <p:sp>
        <p:nvSpPr>
          <p:cNvPr id="6" name="Text Placeholder 5">
            <a:extLst>
              <a:ext uri="{FF2B5EF4-FFF2-40B4-BE49-F238E27FC236}">
                <a16:creationId xmlns:a16="http://schemas.microsoft.com/office/drawing/2014/main" id="{06EF43C1-27DF-4203-B691-C558EF28D5BE}"/>
              </a:ext>
            </a:extLst>
          </p:cNvPr>
          <p:cNvSpPr>
            <a:spLocks noGrp="1"/>
          </p:cNvSpPr>
          <p:nvPr>
            <p:ph type="body" sz="quarter" idx="11"/>
          </p:nvPr>
        </p:nvSpPr>
        <p:spPr/>
        <p:txBody>
          <a:bodyPr/>
          <a:lstStyle/>
          <a:p>
            <a:r>
              <a:rPr lang="en-US" dirty="0"/>
              <a:t>Scope | Benefits | Availability</a:t>
            </a:r>
          </a:p>
        </p:txBody>
      </p:sp>
    </p:spTree>
    <p:extLst>
      <p:ext uri="{BB962C8B-B14F-4D97-AF65-F5344CB8AC3E}">
        <p14:creationId xmlns:p14="http://schemas.microsoft.com/office/powerpoint/2010/main" val="14952592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466B6D-BE6D-4316-94AF-72686D118D7A}"/>
              </a:ext>
            </a:extLst>
          </p:cNvPr>
          <p:cNvSpPr>
            <a:spLocks noGrp="1"/>
          </p:cNvSpPr>
          <p:nvPr>
            <p:ph type="body" sz="quarter" idx="10"/>
          </p:nvPr>
        </p:nvSpPr>
        <p:spPr/>
        <p:txBody>
          <a:bodyPr/>
          <a:lstStyle/>
          <a:p>
            <a:r>
              <a:rPr lang="en-US" dirty="0"/>
              <a:t>VDS-Configuration-Editor | Scope   	  &amp; Benefits</a:t>
            </a:r>
          </a:p>
        </p:txBody>
      </p:sp>
      <p:sp>
        <p:nvSpPr>
          <p:cNvPr id="4" name="Text Placeholder 3">
            <a:extLst>
              <a:ext uri="{FF2B5EF4-FFF2-40B4-BE49-F238E27FC236}">
                <a16:creationId xmlns:a16="http://schemas.microsoft.com/office/drawing/2014/main" id="{A606E095-5660-45D2-9836-2881B47BD615}"/>
              </a:ext>
            </a:extLst>
          </p:cNvPr>
          <p:cNvSpPr>
            <a:spLocks noGrp="1"/>
          </p:cNvSpPr>
          <p:nvPr>
            <p:ph type="body" sz="quarter" idx="11"/>
          </p:nvPr>
        </p:nvSpPr>
        <p:spPr>
          <a:xfrm>
            <a:off x="190502" y="1300163"/>
            <a:ext cx="4377187" cy="3513534"/>
          </a:xfrm>
        </p:spPr>
        <p:txBody>
          <a:bodyPr/>
          <a:lstStyle/>
          <a:p>
            <a:r>
              <a:rPr lang="en-US" dirty="0"/>
              <a:t>Edit any VDS Configuration Files/File Types</a:t>
            </a:r>
          </a:p>
          <a:p>
            <a:r>
              <a:rPr lang="en-US" dirty="0"/>
              <a:t>Manage Configuration File Links/Configuration</a:t>
            </a:r>
          </a:p>
          <a:p>
            <a:r>
              <a:rPr lang="en-US" dirty="0"/>
              <a:t>Evaluate Vault API Commands</a:t>
            </a:r>
          </a:p>
          <a:p>
            <a:pPr lvl="1"/>
            <a:r>
              <a:rPr lang="en-US" dirty="0"/>
              <a:t>Watch Variables</a:t>
            </a:r>
          </a:p>
        </p:txBody>
      </p:sp>
      <p:sp>
        <p:nvSpPr>
          <p:cNvPr id="5" name="Text Placeholder 4">
            <a:extLst>
              <a:ext uri="{FF2B5EF4-FFF2-40B4-BE49-F238E27FC236}">
                <a16:creationId xmlns:a16="http://schemas.microsoft.com/office/drawing/2014/main" id="{E7BF826B-1D2B-4CA9-AF7B-4B1FD9C1C9FE}"/>
              </a:ext>
            </a:extLst>
          </p:cNvPr>
          <p:cNvSpPr>
            <a:spLocks noGrp="1"/>
          </p:cNvSpPr>
          <p:nvPr>
            <p:ph type="body" sz="quarter" idx="12"/>
          </p:nvPr>
        </p:nvSpPr>
        <p:spPr>
          <a:xfrm>
            <a:off x="4567689" y="1300162"/>
            <a:ext cx="4377187" cy="3513534"/>
          </a:xfrm>
        </p:spPr>
        <p:txBody>
          <a:bodyPr/>
          <a:lstStyle/>
          <a:p>
            <a:r>
              <a:rPr lang="en-US" dirty="0"/>
              <a:t>Review Default Configuration</a:t>
            </a:r>
          </a:p>
          <a:p>
            <a:r>
              <a:rPr lang="en-US" dirty="0"/>
              <a:t>Review Quickstart Configuration</a:t>
            </a:r>
          </a:p>
          <a:p>
            <a:r>
              <a:rPr lang="en-US" dirty="0"/>
              <a:t>Edit &amp; Compare Configurations</a:t>
            </a:r>
          </a:p>
          <a:p>
            <a:r>
              <a:rPr lang="en-US" dirty="0"/>
              <a:t>Reuse Code from Sample Scripts</a:t>
            </a:r>
          </a:p>
          <a:p>
            <a:r>
              <a:rPr lang="en-US" dirty="0"/>
              <a:t>Reuse Snippets from Libraries</a:t>
            </a:r>
          </a:p>
          <a:p>
            <a:r>
              <a:rPr lang="en-US" dirty="0"/>
              <a:t>Add Custom[er] Configurations</a:t>
            </a:r>
          </a:p>
          <a:p>
            <a:pPr lvl="1"/>
            <a:r>
              <a:rPr lang="en-US" dirty="0"/>
              <a:t>Install VDS-Editor-Project template</a:t>
            </a:r>
          </a:p>
        </p:txBody>
      </p:sp>
      <p:sp>
        <p:nvSpPr>
          <p:cNvPr id="6" name="Plus Sign 5">
            <a:extLst>
              <a:ext uri="{FF2B5EF4-FFF2-40B4-BE49-F238E27FC236}">
                <a16:creationId xmlns:a16="http://schemas.microsoft.com/office/drawing/2014/main" id="{3E53838A-E56E-4E33-800B-92BF72A61ADD}"/>
              </a:ext>
            </a:extLst>
          </p:cNvPr>
          <p:cNvSpPr>
            <a:spLocks noChangeAspect="1"/>
          </p:cNvSpPr>
          <p:nvPr/>
        </p:nvSpPr>
        <p:spPr>
          <a:xfrm>
            <a:off x="4967537" y="785611"/>
            <a:ext cx="514552" cy="514552"/>
          </a:xfrm>
          <a:prstGeom prst="mathPlu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Equals 6">
            <a:extLst>
              <a:ext uri="{FF2B5EF4-FFF2-40B4-BE49-F238E27FC236}">
                <a16:creationId xmlns:a16="http://schemas.microsoft.com/office/drawing/2014/main" id="{87F915B8-1D12-404A-B76D-4E48831ACB82}"/>
              </a:ext>
            </a:extLst>
          </p:cNvPr>
          <p:cNvSpPr>
            <a:spLocks noChangeAspect="1"/>
          </p:cNvSpPr>
          <p:nvPr/>
        </p:nvSpPr>
        <p:spPr>
          <a:xfrm>
            <a:off x="590348" y="785611"/>
            <a:ext cx="514552" cy="514552"/>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Plus Sign 7">
            <a:extLst>
              <a:ext uri="{FF2B5EF4-FFF2-40B4-BE49-F238E27FC236}">
                <a16:creationId xmlns:a16="http://schemas.microsoft.com/office/drawing/2014/main" id="{7C820A89-7E54-4215-9177-354F3259215C}"/>
              </a:ext>
            </a:extLst>
          </p:cNvPr>
          <p:cNvSpPr>
            <a:spLocks noChangeAspect="1"/>
          </p:cNvSpPr>
          <p:nvPr/>
        </p:nvSpPr>
        <p:spPr>
          <a:xfrm>
            <a:off x="5376941" y="785611"/>
            <a:ext cx="514552" cy="514552"/>
          </a:xfrm>
          <a:prstGeom prst="mathPlu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Equals 8">
            <a:extLst>
              <a:ext uri="{FF2B5EF4-FFF2-40B4-BE49-F238E27FC236}">
                <a16:creationId xmlns:a16="http://schemas.microsoft.com/office/drawing/2014/main" id="{54F8FF9E-85D9-403C-BAFC-44E78EF75702}"/>
              </a:ext>
            </a:extLst>
          </p:cNvPr>
          <p:cNvSpPr>
            <a:spLocks noChangeAspect="1"/>
          </p:cNvSpPr>
          <p:nvPr/>
        </p:nvSpPr>
        <p:spPr>
          <a:xfrm>
            <a:off x="4064794" y="201317"/>
            <a:ext cx="256973" cy="256973"/>
          </a:xfrm>
          <a:prstGeom prst="mathEqual">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0" name="Plus Sign 9">
            <a:extLst>
              <a:ext uri="{FF2B5EF4-FFF2-40B4-BE49-F238E27FC236}">
                <a16:creationId xmlns:a16="http://schemas.microsoft.com/office/drawing/2014/main" id="{5CA0158A-997D-494F-8076-4FF2BF2C8DE8}"/>
              </a:ext>
            </a:extLst>
          </p:cNvPr>
          <p:cNvSpPr>
            <a:spLocks noChangeAspect="1"/>
          </p:cNvSpPr>
          <p:nvPr/>
        </p:nvSpPr>
        <p:spPr>
          <a:xfrm>
            <a:off x="5707358" y="201316"/>
            <a:ext cx="256973" cy="256973"/>
          </a:xfrm>
          <a:prstGeom prst="mathPlu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Plus Sign 10">
            <a:extLst>
              <a:ext uri="{FF2B5EF4-FFF2-40B4-BE49-F238E27FC236}">
                <a16:creationId xmlns:a16="http://schemas.microsoft.com/office/drawing/2014/main" id="{73AED8EF-0337-481D-8BCE-F499C6FC5AD9}"/>
              </a:ext>
            </a:extLst>
          </p:cNvPr>
          <p:cNvSpPr>
            <a:spLocks noChangeAspect="1"/>
          </p:cNvSpPr>
          <p:nvPr/>
        </p:nvSpPr>
        <p:spPr>
          <a:xfrm>
            <a:off x="5927912" y="201316"/>
            <a:ext cx="256973" cy="256973"/>
          </a:xfrm>
          <a:prstGeom prst="mathPlus">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2096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1466B6D-BE6D-4316-94AF-72686D118D7A}"/>
              </a:ext>
            </a:extLst>
          </p:cNvPr>
          <p:cNvSpPr>
            <a:spLocks noGrp="1"/>
          </p:cNvSpPr>
          <p:nvPr>
            <p:ph type="body" sz="quarter" idx="10"/>
          </p:nvPr>
        </p:nvSpPr>
        <p:spPr/>
        <p:txBody>
          <a:bodyPr/>
          <a:lstStyle/>
          <a:p>
            <a:r>
              <a:rPr lang="en-US" dirty="0"/>
              <a:t>VDS-ConfigurationEditor | Supported Vault/VDS Versions</a:t>
            </a:r>
          </a:p>
        </p:txBody>
      </p:sp>
      <p:sp>
        <p:nvSpPr>
          <p:cNvPr id="4" name="Text Placeholder 3">
            <a:extLst>
              <a:ext uri="{FF2B5EF4-FFF2-40B4-BE49-F238E27FC236}">
                <a16:creationId xmlns:a16="http://schemas.microsoft.com/office/drawing/2014/main" id="{A606E095-5660-45D2-9836-2881B47BD615}"/>
              </a:ext>
            </a:extLst>
          </p:cNvPr>
          <p:cNvSpPr>
            <a:spLocks noGrp="1"/>
          </p:cNvSpPr>
          <p:nvPr>
            <p:ph type="body" sz="quarter" idx="11"/>
          </p:nvPr>
        </p:nvSpPr>
        <p:spPr>
          <a:xfrm>
            <a:off x="190502" y="1061049"/>
            <a:ext cx="5509907" cy="3752648"/>
          </a:xfrm>
        </p:spPr>
        <p:txBody>
          <a:bodyPr/>
          <a:lstStyle/>
          <a:p>
            <a:r>
              <a:rPr lang="en-US" sz="1800" dirty="0"/>
              <a:t>Vault-API-Script-Samples</a:t>
            </a:r>
          </a:p>
          <a:p>
            <a:pPr lvl="1"/>
            <a:r>
              <a:rPr lang="en-US" sz="1400" dirty="0"/>
              <a:t>Vault 2021 SDK</a:t>
            </a:r>
          </a:p>
          <a:p>
            <a:pPr lvl="1"/>
            <a:endParaRPr lang="en-US" sz="1400" dirty="0"/>
          </a:p>
          <a:p>
            <a:r>
              <a:rPr lang="en-US" sz="1800" dirty="0"/>
              <a:t>VDS Snippets and Templates</a:t>
            </a:r>
          </a:p>
          <a:p>
            <a:pPr lvl="1"/>
            <a:r>
              <a:rPr lang="en-US" sz="1400" dirty="0"/>
              <a:t>Vault 2018 and newer</a:t>
            </a:r>
          </a:p>
          <a:p>
            <a:pPr lvl="1"/>
            <a:endParaRPr lang="en-US" sz="1400" dirty="0"/>
          </a:p>
          <a:p>
            <a:r>
              <a:rPr lang="en-US" sz="1800" dirty="0"/>
              <a:t>Edit default configuration files</a:t>
            </a:r>
          </a:p>
          <a:p>
            <a:pPr lvl="1"/>
            <a:r>
              <a:rPr lang="en-US" sz="1400" dirty="0"/>
              <a:t>Vault Data Standard 2021</a:t>
            </a:r>
          </a:p>
          <a:p>
            <a:pPr lvl="1"/>
            <a:endParaRPr lang="en-US" sz="1400" dirty="0"/>
          </a:p>
          <a:p>
            <a:r>
              <a:rPr lang="en-US" sz="1800" dirty="0"/>
              <a:t>Edit linked Quickstart-Sample configuration files</a:t>
            </a:r>
          </a:p>
          <a:p>
            <a:pPr lvl="1"/>
            <a:r>
              <a:rPr lang="en-US" sz="1400" dirty="0"/>
              <a:t>VDS-Quickstart-Sample-2021</a:t>
            </a:r>
          </a:p>
        </p:txBody>
      </p:sp>
      <p:pic>
        <p:nvPicPr>
          <p:cNvPr id="1026" name="Picture 2">
            <a:extLst>
              <a:ext uri="{FF2B5EF4-FFF2-40B4-BE49-F238E27FC236}">
                <a16:creationId xmlns:a16="http://schemas.microsoft.com/office/drawing/2014/main" id="{6F53D51D-39A9-4050-850E-976BE0D1C5F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00409" y="1061049"/>
            <a:ext cx="2974295" cy="24088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47154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F91A1953-92BD-4034-A62A-622369BE6B89}"/>
              </a:ext>
            </a:extLst>
          </p:cNvPr>
          <p:cNvSpPr>
            <a:spLocks noGrp="1"/>
          </p:cNvSpPr>
          <p:nvPr>
            <p:ph type="body" sz="quarter" idx="10"/>
          </p:nvPr>
        </p:nvSpPr>
        <p:spPr/>
        <p:txBody>
          <a:bodyPr/>
          <a:lstStyle/>
          <a:p>
            <a:r>
              <a:rPr lang="en-US" dirty="0"/>
              <a:t>VDS-Configuration-Editor | Download &amp; Subscribe</a:t>
            </a:r>
          </a:p>
        </p:txBody>
      </p:sp>
      <p:sp>
        <p:nvSpPr>
          <p:cNvPr id="6" name="Text Placeholder 5">
            <a:extLst>
              <a:ext uri="{FF2B5EF4-FFF2-40B4-BE49-F238E27FC236}">
                <a16:creationId xmlns:a16="http://schemas.microsoft.com/office/drawing/2014/main" id="{F713C4A3-DE66-410F-8A9B-C06EBCAD80B1}"/>
              </a:ext>
            </a:extLst>
          </p:cNvPr>
          <p:cNvSpPr>
            <a:spLocks noGrp="1"/>
          </p:cNvSpPr>
          <p:nvPr>
            <p:ph type="body" sz="quarter" idx="11"/>
          </p:nvPr>
        </p:nvSpPr>
        <p:spPr/>
        <p:txBody>
          <a:bodyPr/>
          <a:lstStyle/>
          <a:p>
            <a:r>
              <a:rPr lang="en-US" dirty="0"/>
              <a:t>GitHub Repository</a:t>
            </a:r>
          </a:p>
          <a:p>
            <a:pPr lvl="1"/>
            <a:r>
              <a:rPr lang="en-US" dirty="0"/>
              <a:t>Adds any valuable updates / enhancements to current branch</a:t>
            </a:r>
          </a:p>
          <a:p>
            <a:pPr lvl="1"/>
            <a:r>
              <a:rPr lang="en-US" dirty="0"/>
              <a:t>Link - </a:t>
            </a:r>
            <a:r>
              <a:rPr lang="en-US" dirty="0">
                <a:hlinkClick r:id="rId2"/>
              </a:rPr>
              <a:t>https://github.com/koechlm/VDS-Configuration-Editor</a:t>
            </a:r>
            <a:r>
              <a:rPr lang="en-US" dirty="0"/>
              <a:t> </a:t>
            </a:r>
          </a:p>
          <a:p>
            <a:r>
              <a:rPr lang="en-US" dirty="0"/>
              <a:t>Follow Me – stay informed about new commits</a:t>
            </a:r>
          </a:p>
          <a:p>
            <a:pPr lvl="1"/>
            <a:r>
              <a:rPr lang="en-US" dirty="0"/>
              <a:t>New Snippets</a:t>
            </a:r>
          </a:p>
          <a:p>
            <a:pPr lvl="1"/>
            <a:r>
              <a:rPr lang="en-US" dirty="0"/>
              <a:t>Vault-API-Script Samples</a:t>
            </a:r>
          </a:p>
        </p:txBody>
      </p:sp>
    </p:spTree>
    <p:extLst>
      <p:ext uri="{BB962C8B-B14F-4D97-AF65-F5344CB8AC3E}">
        <p14:creationId xmlns:p14="http://schemas.microsoft.com/office/powerpoint/2010/main" val="1552663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56871F1F-E81B-4896-BB73-50C73569ABB1}"/>
              </a:ext>
            </a:extLst>
          </p:cNvPr>
          <p:cNvSpPr>
            <a:spLocks noGrp="1"/>
          </p:cNvSpPr>
          <p:nvPr>
            <p:ph type="body" sz="quarter" idx="10"/>
          </p:nvPr>
        </p:nvSpPr>
        <p:spPr/>
        <p:txBody>
          <a:bodyPr/>
          <a:lstStyle/>
          <a:p>
            <a:r>
              <a:rPr lang="en-US" dirty="0"/>
              <a:t>Get Started</a:t>
            </a:r>
          </a:p>
        </p:txBody>
      </p:sp>
      <p:sp>
        <p:nvSpPr>
          <p:cNvPr id="6" name="Text Placeholder 5">
            <a:extLst>
              <a:ext uri="{FF2B5EF4-FFF2-40B4-BE49-F238E27FC236}">
                <a16:creationId xmlns:a16="http://schemas.microsoft.com/office/drawing/2014/main" id="{06EF43C1-27DF-4203-B691-C558EF28D5BE}"/>
              </a:ext>
            </a:extLst>
          </p:cNvPr>
          <p:cNvSpPr>
            <a:spLocks noGrp="1"/>
          </p:cNvSpPr>
          <p:nvPr>
            <p:ph type="body" sz="quarter" idx="11"/>
          </p:nvPr>
        </p:nvSpPr>
        <p:spPr/>
        <p:txBody>
          <a:bodyPr/>
          <a:lstStyle/>
          <a:p>
            <a:r>
              <a:rPr lang="en-US" dirty="0"/>
              <a:t>Setup Visual Studio Environment</a:t>
            </a:r>
          </a:p>
        </p:txBody>
      </p:sp>
    </p:spTree>
    <p:extLst>
      <p:ext uri="{BB962C8B-B14F-4D97-AF65-F5344CB8AC3E}">
        <p14:creationId xmlns:p14="http://schemas.microsoft.com/office/powerpoint/2010/main" val="4105945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4160C648-FE14-4A06-8E62-84ED84D832A1}"/>
              </a:ext>
            </a:extLst>
          </p:cNvPr>
          <p:cNvSpPr>
            <a:spLocks noGrp="1"/>
          </p:cNvSpPr>
          <p:nvPr>
            <p:ph type="body" sz="quarter" idx="10"/>
          </p:nvPr>
        </p:nvSpPr>
        <p:spPr>
          <a:xfrm>
            <a:off x="190500" y="65487"/>
            <a:ext cx="7507288" cy="410765"/>
          </a:xfrm>
        </p:spPr>
        <p:txBody>
          <a:bodyPr/>
          <a:lstStyle/>
          <a:p>
            <a:r>
              <a:rPr lang="en-US" dirty="0"/>
              <a:t>Install | Visual Studio 2017 or 2019 Editions</a:t>
            </a:r>
          </a:p>
        </p:txBody>
      </p:sp>
      <p:sp>
        <p:nvSpPr>
          <p:cNvPr id="5" name="Text Placeholder 4">
            <a:extLst>
              <a:ext uri="{FF2B5EF4-FFF2-40B4-BE49-F238E27FC236}">
                <a16:creationId xmlns:a16="http://schemas.microsoft.com/office/drawing/2014/main" id="{9F5588A9-C25D-4A85-BA6E-E2CCD07D922D}"/>
              </a:ext>
            </a:extLst>
          </p:cNvPr>
          <p:cNvSpPr>
            <a:spLocks noGrp="1"/>
          </p:cNvSpPr>
          <p:nvPr>
            <p:ph type="body" sz="quarter" idx="11"/>
          </p:nvPr>
        </p:nvSpPr>
        <p:spPr/>
        <p:txBody>
          <a:bodyPr/>
          <a:lstStyle/>
          <a:p>
            <a:r>
              <a:rPr lang="en-US" dirty="0"/>
              <a:t>Install Visual Studio 2017 or 2019</a:t>
            </a:r>
          </a:p>
          <a:p>
            <a:endParaRPr lang="en-US" dirty="0"/>
          </a:p>
          <a:p>
            <a:r>
              <a:rPr lang="en-US" dirty="0"/>
              <a:t>Add – PowerShell Extension</a:t>
            </a:r>
          </a:p>
          <a:p>
            <a:pPr lvl="1"/>
            <a:r>
              <a:rPr lang="en-US" dirty="0">
                <a:hlinkClick r:id="rId2"/>
              </a:rPr>
              <a:t>Download from Visual Studio Marketplace</a:t>
            </a:r>
            <a:endParaRPr lang="en-US" dirty="0"/>
          </a:p>
          <a:p>
            <a:endParaRPr lang="en-US" dirty="0"/>
          </a:p>
          <a:p>
            <a:endParaRPr lang="en-US" dirty="0"/>
          </a:p>
          <a:p>
            <a:r>
              <a:rPr lang="en-US" dirty="0">
                <a:solidFill>
                  <a:schemeClr val="bg2">
                    <a:lumMod val="75000"/>
                  </a:schemeClr>
                </a:solidFill>
              </a:rPr>
              <a:t>[Optional] Add VS Diff or File Differ</a:t>
            </a:r>
          </a:p>
          <a:p>
            <a:endParaRPr lang="en-US" dirty="0"/>
          </a:p>
          <a:p>
            <a:endParaRPr lang="en-US" dirty="0"/>
          </a:p>
          <a:p>
            <a:r>
              <a:rPr lang="en-US" dirty="0">
                <a:solidFill>
                  <a:schemeClr val="bg2">
                    <a:lumMod val="75000"/>
                  </a:schemeClr>
                </a:solidFill>
              </a:rPr>
              <a:t>[Optional] Add Source Control</a:t>
            </a:r>
          </a:p>
          <a:p>
            <a:pPr lvl="1"/>
            <a:r>
              <a:rPr lang="en-US" dirty="0">
                <a:solidFill>
                  <a:schemeClr val="bg2">
                    <a:lumMod val="75000"/>
                  </a:schemeClr>
                </a:solidFill>
              </a:rPr>
              <a:t>Note – VDS-Configuration-Editor manages links and not the native configuration files!</a:t>
            </a:r>
          </a:p>
          <a:p>
            <a:endParaRPr lang="en-US" dirty="0"/>
          </a:p>
          <a:p>
            <a:endParaRPr lang="en-US" dirty="0"/>
          </a:p>
          <a:p>
            <a:endParaRPr lang="en-US" dirty="0"/>
          </a:p>
          <a:p>
            <a:endParaRPr lang="en-US" dirty="0"/>
          </a:p>
          <a:p>
            <a:endParaRPr lang="en-US" dirty="0"/>
          </a:p>
        </p:txBody>
      </p:sp>
      <p:pic>
        <p:nvPicPr>
          <p:cNvPr id="3" name="Picture 2">
            <a:extLst>
              <a:ext uri="{FF2B5EF4-FFF2-40B4-BE49-F238E27FC236}">
                <a16:creationId xmlns:a16="http://schemas.microsoft.com/office/drawing/2014/main" id="{2C7EDCA5-A666-4FF7-8291-B55068D406FB}"/>
              </a:ext>
            </a:extLst>
          </p:cNvPr>
          <p:cNvPicPr>
            <a:picLocks noChangeAspect="1"/>
          </p:cNvPicPr>
          <p:nvPr/>
        </p:nvPicPr>
        <p:blipFill>
          <a:blip r:embed="rId3"/>
          <a:stretch>
            <a:fillRect/>
          </a:stretch>
        </p:blipFill>
        <p:spPr>
          <a:xfrm>
            <a:off x="5163586" y="1975450"/>
            <a:ext cx="3552397" cy="2240453"/>
          </a:xfrm>
          <a:prstGeom prst="rect">
            <a:avLst/>
          </a:prstGeom>
        </p:spPr>
      </p:pic>
    </p:spTree>
    <p:extLst>
      <p:ext uri="{BB962C8B-B14F-4D97-AF65-F5344CB8AC3E}">
        <p14:creationId xmlns:p14="http://schemas.microsoft.com/office/powerpoint/2010/main" val="35657345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73E6C6F-8FBD-46CE-83F6-D26E435B3815}"/>
              </a:ext>
            </a:extLst>
          </p:cNvPr>
          <p:cNvSpPr>
            <a:spLocks noGrp="1"/>
          </p:cNvSpPr>
          <p:nvPr>
            <p:ph type="body" sz="quarter" idx="10"/>
          </p:nvPr>
        </p:nvSpPr>
        <p:spPr/>
        <p:txBody>
          <a:bodyPr/>
          <a:lstStyle/>
          <a:p>
            <a:r>
              <a:rPr lang="en-US" dirty="0"/>
              <a:t>Download VDS-Configuration-Editor Solution </a:t>
            </a:r>
          </a:p>
        </p:txBody>
      </p:sp>
      <p:sp>
        <p:nvSpPr>
          <p:cNvPr id="3" name="Text Placeholder 2">
            <a:extLst>
              <a:ext uri="{FF2B5EF4-FFF2-40B4-BE49-F238E27FC236}">
                <a16:creationId xmlns:a16="http://schemas.microsoft.com/office/drawing/2014/main" id="{6C2DB3CA-913A-4CCD-B0BF-DDEBE37B5F68}"/>
              </a:ext>
            </a:extLst>
          </p:cNvPr>
          <p:cNvSpPr>
            <a:spLocks noGrp="1"/>
          </p:cNvSpPr>
          <p:nvPr>
            <p:ph type="body" sz="quarter" idx="11"/>
          </p:nvPr>
        </p:nvSpPr>
        <p:spPr/>
        <p:txBody>
          <a:bodyPr/>
          <a:lstStyle/>
          <a:p>
            <a:r>
              <a:rPr lang="en-US" dirty="0">
                <a:hlinkClick r:id="rId2"/>
              </a:rPr>
              <a:t>https://github.com/koechlm/VDS-Configuration-Editor</a:t>
            </a:r>
            <a:r>
              <a:rPr lang="en-US" dirty="0"/>
              <a:t> </a:t>
            </a:r>
          </a:p>
          <a:p>
            <a:r>
              <a:rPr lang="en-US" dirty="0"/>
              <a:t>Download ZIP</a:t>
            </a:r>
          </a:p>
          <a:p>
            <a:endParaRPr lang="en-US" dirty="0"/>
          </a:p>
          <a:p>
            <a:r>
              <a:rPr lang="en-US" dirty="0"/>
              <a:t>Extract to any location</a:t>
            </a:r>
          </a:p>
          <a:p>
            <a:pPr lvl="1"/>
            <a:r>
              <a:rPr lang="en-US" dirty="0"/>
              <a:t>C:\...\ Drive based is recommended</a:t>
            </a:r>
          </a:p>
        </p:txBody>
      </p:sp>
      <p:pic>
        <p:nvPicPr>
          <p:cNvPr id="5" name="Picture 4">
            <a:extLst>
              <a:ext uri="{FF2B5EF4-FFF2-40B4-BE49-F238E27FC236}">
                <a16:creationId xmlns:a16="http://schemas.microsoft.com/office/drawing/2014/main" id="{3EDEFEFB-96F0-44B5-957A-729595F18197}"/>
              </a:ext>
            </a:extLst>
          </p:cNvPr>
          <p:cNvPicPr>
            <a:picLocks noChangeAspect="1"/>
          </p:cNvPicPr>
          <p:nvPr/>
        </p:nvPicPr>
        <p:blipFill>
          <a:blip r:embed="rId3"/>
          <a:stretch>
            <a:fillRect/>
          </a:stretch>
        </p:blipFill>
        <p:spPr>
          <a:xfrm>
            <a:off x="4205720" y="1543456"/>
            <a:ext cx="4055273" cy="3210938"/>
          </a:xfrm>
          <a:prstGeom prst="rect">
            <a:avLst/>
          </a:prstGeom>
        </p:spPr>
      </p:pic>
    </p:spTree>
    <p:extLst>
      <p:ext uri="{BB962C8B-B14F-4D97-AF65-F5344CB8AC3E}">
        <p14:creationId xmlns:p14="http://schemas.microsoft.com/office/powerpoint/2010/main" val="40922213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Autodesk-ProductSlides-2017-green-MKoe">
  <a:themeElements>
    <a:clrScheme name="Custom 41">
      <a:dk1>
        <a:sysClr val="windowText" lastClr="000000"/>
      </a:dk1>
      <a:lt1>
        <a:sysClr val="window" lastClr="FFFFFF"/>
      </a:lt1>
      <a:dk2>
        <a:srgbClr val="737373"/>
      </a:dk2>
      <a:lt2>
        <a:srgbClr val="DDDDDD"/>
      </a:lt2>
      <a:accent1>
        <a:srgbClr val="0695D7"/>
      </a:accent1>
      <a:accent2>
        <a:srgbClr val="FF8000"/>
      </a:accent2>
      <a:accent3>
        <a:srgbClr val="E6CC00"/>
      </a:accent3>
      <a:accent4>
        <a:srgbClr val="59B200"/>
      </a:accent4>
      <a:accent5>
        <a:srgbClr val="008282"/>
      </a:accent5>
      <a:accent6>
        <a:srgbClr val="04719F"/>
      </a:accent6>
      <a:hlink>
        <a:srgbClr val="0695D7"/>
      </a:hlink>
      <a:folHlink>
        <a:srgbClr val="8ED9FB"/>
      </a:folHlink>
    </a:clrScheme>
    <a:fontScheme name="Custom 2">
      <a:majorFont>
        <a:latin typeface="Artifakt Legend"/>
        <a:ea typeface=""/>
        <a:cs typeface=""/>
      </a:majorFont>
      <a:minorFont>
        <a:latin typeface="Artifakt Elemen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noAutofit/>
      </a:bodyPr>
      <a:lstStyle>
        <a:defPPr>
          <a:defRPr sz="1000" smtClean="0"/>
        </a:defPPr>
      </a:lstStyle>
    </a:txDef>
  </a:objectDefaults>
  <a:extraClrSchemeLst/>
  <a:extLst>
    <a:ext uri="{05A4C25C-085E-4340-85A3-A5531E510DB2}">
      <thm15:themeFamily xmlns:thm15="http://schemas.microsoft.com/office/thememl/2012/main" name="Autodesk-ProductSlides-2017-green-MKoe" id="{73E03F3E-D95D-4D0F-8D53-B89620EAB8C8}" vid="{B1C6BFBA-8B7A-4BCB-8D85-11CCF1ECFE6F}"/>
    </a:ext>
  </a:extLst>
</a:theme>
</file>

<file path=docProps/app.xml><?xml version="1.0" encoding="utf-8"?>
<Properties xmlns="http://schemas.openxmlformats.org/officeDocument/2006/extended-properties" xmlns:vt="http://schemas.openxmlformats.org/officeDocument/2006/docPropsVTypes">
  <Template>Autodesk-ProductSlides-2017-yellow-MKoe_2</Template>
  <TotalTime>0</TotalTime>
  <Words>885</Words>
  <Application>Microsoft Office PowerPoint</Application>
  <PresentationFormat>On-screen Show (16:9)</PresentationFormat>
  <Paragraphs>173</Paragraphs>
  <Slides>28</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28</vt:i4>
      </vt:variant>
    </vt:vector>
  </HeadingPairs>
  <TitlesOfParts>
    <vt:vector size="35" baseType="lpstr">
      <vt:lpstr>Arial</vt:lpstr>
      <vt:lpstr>Artifakt Element</vt:lpstr>
      <vt:lpstr>Open Sans</vt:lpstr>
      <vt:lpstr>Symbol</vt:lpstr>
      <vt:lpstr>Wingdings</vt:lpstr>
      <vt:lpstr>Wingdings 3</vt:lpstr>
      <vt:lpstr>Autodesk-ProductSlides-2017-green-MKoe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Markus Koechl</Manager>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Autodesk Vault Data Standard</dc:title>
  <dc:subject>Configuration Editor</dc:subject>
  <dc:creator>Markus Koechl</dc:creator>
  <cp:keywords>Vault;Data Standard</cp:keywords>
  <dc:description/>
  <cp:lastModifiedBy>Markus Koechl</cp:lastModifiedBy>
  <cp:revision>31</cp:revision>
  <dcterms:created xsi:type="dcterms:W3CDTF">2018-03-22T13:24:53Z</dcterms:created>
  <dcterms:modified xsi:type="dcterms:W3CDTF">2021-03-11T18:03:04Z</dcterms:modified>
</cp:coreProperties>
</file>

<file path=docProps/thumbnail.jpeg>
</file>